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 id="2147484910" r:id="rId7"/>
  </p:sldMasterIdLst>
  <p:notesMasterIdLst>
    <p:notesMasterId r:id="rId38"/>
  </p:notesMasterIdLst>
  <p:handoutMasterIdLst>
    <p:handoutMasterId r:id="rId39"/>
  </p:handoutMasterIdLst>
  <p:sldIdLst>
    <p:sldId id="2076136255" r:id="rId8"/>
    <p:sldId id="2076136256" r:id="rId9"/>
    <p:sldId id="2076136245" r:id="rId10"/>
    <p:sldId id="2076136257" r:id="rId11"/>
    <p:sldId id="2076136258" r:id="rId12"/>
    <p:sldId id="2076136261" r:id="rId13"/>
    <p:sldId id="2076136274" r:id="rId14"/>
    <p:sldId id="2076136276" r:id="rId15"/>
    <p:sldId id="2076136262" r:id="rId16"/>
    <p:sldId id="364" r:id="rId17"/>
    <p:sldId id="362" r:id="rId18"/>
    <p:sldId id="363" r:id="rId19"/>
    <p:sldId id="360" r:id="rId20"/>
    <p:sldId id="350" r:id="rId21"/>
    <p:sldId id="2076136268" r:id="rId22"/>
    <p:sldId id="2076136269" r:id="rId23"/>
    <p:sldId id="365" r:id="rId24"/>
    <p:sldId id="366" r:id="rId25"/>
    <p:sldId id="2076136270" r:id="rId26"/>
    <p:sldId id="2076136263" r:id="rId27"/>
    <p:sldId id="354" r:id="rId28"/>
    <p:sldId id="352" r:id="rId29"/>
    <p:sldId id="355" r:id="rId30"/>
    <p:sldId id="358" r:id="rId31"/>
    <p:sldId id="361" r:id="rId32"/>
    <p:sldId id="2076136271" r:id="rId33"/>
    <p:sldId id="2076136272" r:id="rId34"/>
    <p:sldId id="2076136264" r:id="rId35"/>
    <p:sldId id="2076136273" r:id="rId36"/>
    <p:sldId id="2076136265" r:id="rId37"/>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Lst>
        </p14:section>
        <p14:section name="Presentation" id="{111C68EB-42C2-4590-AB8C-55293A14ED12}">
          <p14:sldIdLst>
            <p14:sldId id="2076136256"/>
            <p14:sldId id="2076136245"/>
          </p14:sldIdLst>
        </p14:section>
        <p14:section name="Section A" id="{4B696DAC-B9CF-4C61-BDD2-0430F91D9E80}">
          <p14:sldIdLst>
            <p14:sldId id="2076136257"/>
            <p14:sldId id="2076136258"/>
            <p14:sldId id="2076136261"/>
            <p14:sldId id="2076136274"/>
            <p14:sldId id="2076136276"/>
            <p14:sldId id="2076136262"/>
            <p14:sldId id="364"/>
            <p14:sldId id="362"/>
            <p14:sldId id="363"/>
            <p14:sldId id="360"/>
            <p14:sldId id="350"/>
            <p14:sldId id="2076136268"/>
            <p14:sldId id="2076136269"/>
            <p14:sldId id="365"/>
            <p14:sldId id="366"/>
            <p14:sldId id="2076136270"/>
            <p14:sldId id="2076136263"/>
            <p14:sldId id="354"/>
            <p14:sldId id="352"/>
            <p14:sldId id="355"/>
            <p14:sldId id="358"/>
            <p14:sldId id="361"/>
            <p14:sldId id="2076136271"/>
            <p14:sldId id="2076136272"/>
          </p14:sldIdLst>
        </p14:section>
        <p14:section name="Demo" id="{CFE990DA-3035-4A2B-AE0C-0799055AFF59}">
          <p14:sldIdLst>
            <p14:sldId id="2076136264"/>
            <p14:sldId id="2076136273"/>
          </p14:sldIdLst>
        </p14:section>
        <p14:section name="Ask questions" id="{D1779F3F-C10F-4A21-8B7D-233730751585}">
          <p14:sldIdLst>
            <p14:sldId id="207613626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lexander González" initials="AG" lastIdx="1" clrIdx="0">
    <p:extLst>
      <p:ext uri="{19B8F6BF-5375-455C-9EA6-DF929625EA0E}">
        <p15:presenceInfo xmlns:p15="http://schemas.microsoft.com/office/powerpoint/2012/main" userId="Alexander Gonzál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32B"/>
    <a:srgbClr val="FFFFFF"/>
    <a:srgbClr val="0078D5"/>
    <a:srgbClr val="43444A"/>
    <a:srgbClr val="FEF000"/>
    <a:srgbClr val="9CF00D"/>
    <a:srgbClr val="FF9349"/>
    <a:srgbClr val="D83A00"/>
    <a:srgbClr val="6A2928"/>
    <a:srgbClr val="866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B42738-CD7A-4755-9003-229E3765D1C5}" v="1509" dt="2019-12-13T03:15:51.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31266" autoAdjust="0"/>
  </p:normalViewPr>
  <p:slideViewPr>
    <p:cSldViewPr snapToGrid="0">
      <p:cViewPr varScale="1">
        <p:scale>
          <a:sx n="33" d="100"/>
          <a:sy n="33" d="100"/>
        </p:scale>
        <p:origin x="2382" y="2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6/11/relationships/changesInfo" Target="changesInfos/changesInfo1.xml"/><Relationship Id="rId7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González" userId="3c70398f-1c5f-4d85-b0b9-ebbf8c9c4b48" providerId="ADAL" clId="{B5B42738-CD7A-4755-9003-229E3765D1C5}"/>
    <pc:docChg chg="undo redo custSel addSld delSld modSld sldOrd addSection delSection modSection">
      <pc:chgData name="Alexander González" userId="3c70398f-1c5f-4d85-b0b9-ebbf8c9c4b48" providerId="ADAL" clId="{B5B42738-CD7A-4755-9003-229E3765D1C5}" dt="2020-02-08T14:39:05.068" v="3687" actId="20577"/>
      <pc:docMkLst>
        <pc:docMk/>
      </pc:docMkLst>
      <pc:sldChg chg="modSp add del ord">
        <pc:chgData name="Alexander González" userId="3c70398f-1c5f-4d85-b0b9-ebbf8c9c4b48" providerId="ADAL" clId="{B5B42738-CD7A-4755-9003-229E3765D1C5}" dt="2020-02-08T14:38:02.404" v="3669" actId="47"/>
        <pc:sldMkLst>
          <pc:docMk/>
          <pc:sldMk cId="1139709387" sldId="350"/>
        </pc:sldMkLst>
        <pc:spChg chg="mod">
          <ac:chgData name="Alexander González" userId="3c70398f-1c5f-4d85-b0b9-ebbf8c9c4b48" providerId="ADAL" clId="{B5B42738-CD7A-4755-9003-229E3765D1C5}" dt="2019-12-12T18:25:44.985" v="1374" actId="403"/>
          <ac:spMkLst>
            <pc:docMk/>
            <pc:sldMk cId="1139709387" sldId="350"/>
            <ac:spMk id="3" creationId="{00000000-0000-0000-0000-000000000000}"/>
          </ac:spMkLst>
        </pc:spChg>
        <pc:spChg chg="mod">
          <ac:chgData name="Alexander González" userId="3c70398f-1c5f-4d85-b0b9-ebbf8c9c4b48" providerId="ADAL" clId="{B5B42738-CD7A-4755-9003-229E3765D1C5}" dt="2019-12-12T18:25:56.829" v="1378" actId="403"/>
          <ac:spMkLst>
            <pc:docMk/>
            <pc:sldMk cId="1139709387" sldId="350"/>
            <ac:spMk id="4" creationId="{00000000-0000-0000-0000-000000000000}"/>
          </ac:spMkLst>
        </pc:spChg>
      </pc:sldChg>
      <pc:sldChg chg="modSp add del modAnim modNotesTx">
        <pc:chgData name="Alexander González" userId="3c70398f-1c5f-4d85-b0b9-ebbf8c9c4b48" providerId="ADAL" clId="{B5B42738-CD7A-4755-9003-229E3765D1C5}" dt="2020-02-08T14:38:49.310" v="3683" actId="20577"/>
        <pc:sldMkLst>
          <pc:docMk/>
          <pc:sldMk cId="2658556493" sldId="352"/>
        </pc:sldMkLst>
        <pc:spChg chg="mod">
          <ac:chgData name="Alexander González" userId="3c70398f-1c5f-4d85-b0b9-ebbf8c9c4b48" providerId="ADAL" clId="{B5B42738-CD7A-4755-9003-229E3765D1C5}" dt="2019-12-12T09:37:47.603" v="171" actId="108"/>
          <ac:spMkLst>
            <pc:docMk/>
            <pc:sldMk cId="2658556493" sldId="352"/>
            <ac:spMk id="2" creationId="{7BCFD7E8-3E67-4B9E-84F5-02C6EF42B2F1}"/>
          </ac:spMkLst>
        </pc:spChg>
        <pc:spChg chg="mod">
          <ac:chgData name="Alexander González" userId="3c70398f-1c5f-4d85-b0b9-ebbf8c9c4b48" providerId="ADAL" clId="{B5B42738-CD7A-4755-9003-229E3765D1C5}" dt="2019-12-12T09:37:24.470" v="168" actId="207"/>
          <ac:spMkLst>
            <pc:docMk/>
            <pc:sldMk cId="2658556493" sldId="352"/>
            <ac:spMk id="4103" creationId="{33E8C99A-9A36-4001-B2AA-265AD85EB998}"/>
          </ac:spMkLst>
        </pc:spChg>
        <pc:picChg chg="mod">
          <ac:chgData name="Alexander González" userId="3c70398f-1c5f-4d85-b0b9-ebbf8c9c4b48" providerId="ADAL" clId="{B5B42738-CD7A-4755-9003-229E3765D1C5}" dt="2019-12-12T09:37:50.930" v="172" actId="1076"/>
          <ac:picMkLst>
            <pc:docMk/>
            <pc:sldMk cId="2658556493" sldId="352"/>
            <ac:picMk id="4101" creationId="{18F6B986-C656-49C0-AB3D-81182617453C}"/>
          </ac:picMkLst>
        </pc:picChg>
      </pc:sldChg>
      <pc:sldChg chg="modSp add del modAnim">
        <pc:chgData name="Alexander González" userId="3c70398f-1c5f-4d85-b0b9-ebbf8c9c4b48" providerId="ADAL" clId="{B5B42738-CD7A-4755-9003-229E3765D1C5}" dt="2020-02-08T14:38:02.404" v="3669" actId="47"/>
        <pc:sldMkLst>
          <pc:docMk/>
          <pc:sldMk cId="1299182192" sldId="354"/>
        </pc:sldMkLst>
        <pc:spChg chg="mod">
          <ac:chgData name="Alexander González" userId="3c70398f-1c5f-4d85-b0b9-ebbf8c9c4b48" providerId="ADAL" clId="{B5B42738-CD7A-4755-9003-229E3765D1C5}" dt="2019-12-12T09:37:07.238" v="166" actId="108"/>
          <ac:spMkLst>
            <pc:docMk/>
            <pc:sldMk cId="1299182192" sldId="354"/>
            <ac:spMk id="2" creationId="{E1CC1E62-5830-4258-B825-0081433FE381}"/>
          </ac:spMkLst>
        </pc:spChg>
        <pc:spChg chg="mod">
          <ac:chgData name="Alexander González" userId="3c70398f-1c5f-4d85-b0b9-ebbf8c9c4b48" providerId="ADAL" clId="{B5B42738-CD7A-4755-9003-229E3765D1C5}" dt="2019-12-12T09:36:57.623" v="165" actId="27636"/>
          <ac:spMkLst>
            <pc:docMk/>
            <pc:sldMk cId="1299182192" sldId="354"/>
            <ac:spMk id="3" creationId="{84507E2B-A631-42EA-AF72-9E0DB0EF72E7}"/>
          </ac:spMkLst>
        </pc:spChg>
      </pc:sldChg>
      <pc:sldChg chg="modSp add del modAnim modNotesTx">
        <pc:chgData name="Alexander González" userId="3c70398f-1c5f-4d85-b0b9-ebbf8c9c4b48" providerId="ADAL" clId="{B5B42738-CD7A-4755-9003-229E3765D1C5}" dt="2020-02-08T14:38:52.216" v="3684" actId="20577"/>
        <pc:sldMkLst>
          <pc:docMk/>
          <pc:sldMk cId="1273344190" sldId="355"/>
        </pc:sldMkLst>
        <pc:spChg chg="mod">
          <ac:chgData name="Alexander González" userId="3c70398f-1c5f-4d85-b0b9-ebbf8c9c4b48" providerId="ADAL" clId="{B5B42738-CD7A-4755-9003-229E3765D1C5}" dt="2019-12-12T09:38:10.493" v="176" actId="1076"/>
          <ac:spMkLst>
            <pc:docMk/>
            <pc:sldMk cId="1273344190" sldId="355"/>
            <ac:spMk id="2" creationId="{6DD157FB-E473-407D-AABC-99DDE4599750}"/>
          </ac:spMkLst>
        </pc:spChg>
        <pc:spChg chg="mod">
          <ac:chgData name="Alexander González" userId="3c70398f-1c5f-4d85-b0b9-ebbf8c9c4b48" providerId="ADAL" clId="{B5B42738-CD7A-4755-9003-229E3765D1C5}" dt="2019-12-12T09:38:39.319" v="190" actId="1076"/>
          <ac:spMkLst>
            <pc:docMk/>
            <pc:sldMk cId="1273344190" sldId="355"/>
            <ac:spMk id="4" creationId="{A6C32FF5-CF54-4256-A8C9-02FBDC457D21}"/>
          </ac:spMkLst>
        </pc:spChg>
        <pc:picChg chg="mod">
          <ac:chgData name="Alexander González" userId="3c70398f-1c5f-4d85-b0b9-ebbf8c9c4b48" providerId="ADAL" clId="{B5B42738-CD7A-4755-9003-229E3765D1C5}" dt="2019-12-12T09:38:44" v="192" actId="1076"/>
          <ac:picMkLst>
            <pc:docMk/>
            <pc:sldMk cId="1273344190" sldId="355"/>
            <ac:picMk id="7172" creationId="{01DD5B73-2A51-4DAB-9600-0091C66FCCF4}"/>
          </ac:picMkLst>
        </pc:picChg>
      </pc:sldChg>
      <pc:sldChg chg="add del modNotesTx">
        <pc:chgData name="Alexander González" userId="3c70398f-1c5f-4d85-b0b9-ebbf8c9c4b48" providerId="ADAL" clId="{B5B42738-CD7A-4755-9003-229E3765D1C5}" dt="2020-02-08T14:38:54.866" v="3685" actId="20577"/>
        <pc:sldMkLst>
          <pc:docMk/>
          <pc:sldMk cId="1452542578" sldId="358"/>
        </pc:sldMkLst>
      </pc:sldChg>
      <pc:sldChg chg="modSp add del modAnim modNotesTx">
        <pc:chgData name="Alexander González" userId="3c70398f-1c5f-4d85-b0b9-ebbf8c9c4b48" providerId="ADAL" clId="{B5B42738-CD7A-4755-9003-229E3765D1C5}" dt="2020-02-08T14:38:32.055" v="3680" actId="20577"/>
        <pc:sldMkLst>
          <pc:docMk/>
          <pc:sldMk cId="3644711144" sldId="360"/>
        </pc:sldMkLst>
        <pc:spChg chg="mod">
          <ac:chgData name="Alexander González" userId="3c70398f-1c5f-4d85-b0b9-ebbf8c9c4b48" providerId="ADAL" clId="{B5B42738-CD7A-4755-9003-229E3765D1C5}" dt="2019-12-12T09:36:42.232" v="163" actId="404"/>
          <ac:spMkLst>
            <pc:docMk/>
            <pc:sldMk cId="3644711144" sldId="360"/>
            <ac:spMk id="3" creationId="{E377C1F5-E6B5-424E-8A65-74EB253ABB8F}"/>
          </ac:spMkLst>
        </pc:spChg>
      </pc:sldChg>
      <pc:sldChg chg="add del modNotesTx">
        <pc:chgData name="Alexander González" userId="3c70398f-1c5f-4d85-b0b9-ebbf8c9c4b48" providerId="ADAL" clId="{B5B42738-CD7A-4755-9003-229E3765D1C5}" dt="2020-02-08T14:38:56.929" v="3686" actId="20577"/>
        <pc:sldMkLst>
          <pc:docMk/>
          <pc:sldMk cId="4175172342" sldId="361"/>
        </pc:sldMkLst>
      </pc:sldChg>
      <pc:sldChg chg="modSp add del modAnim modNotesTx">
        <pc:chgData name="Alexander González" userId="3c70398f-1c5f-4d85-b0b9-ebbf8c9c4b48" providerId="ADAL" clId="{B5B42738-CD7A-4755-9003-229E3765D1C5}" dt="2020-02-08T14:38:26.839" v="3677" actId="20577"/>
        <pc:sldMkLst>
          <pc:docMk/>
          <pc:sldMk cId="469026" sldId="362"/>
        </pc:sldMkLst>
        <pc:spChg chg="mod">
          <ac:chgData name="Alexander González" userId="3c70398f-1c5f-4d85-b0b9-ebbf8c9c4b48" providerId="ADAL" clId="{B5B42738-CD7A-4755-9003-229E3765D1C5}" dt="2019-12-12T09:35:28.838" v="148" actId="403"/>
          <ac:spMkLst>
            <pc:docMk/>
            <pc:sldMk cId="469026" sldId="362"/>
            <ac:spMk id="3" creationId="{DCE8B3C8-E18C-44C1-B890-080F2E53451B}"/>
          </ac:spMkLst>
        </pc:spChg>
        <pc:picChg chg="mod">
          <ac:chgData name="Alexander González" userId="3c70398f-1c5f-4d85-b0b9-ebbf8c9c4b48" providerId="ADAL" clId="{B5B42738-CD7A-4755-9003-229E3765D1C5}" dt="2019-12-12T17:55:57.185" v="233" actId="1076"/>
          <ac:picMkLst>
            <pc:docMk/>
            <pc:sldMk cId="469026" sldId="362"/>
            <ac:picMk id="10" creationId="{F5709722-B0B0-4D64-BE5C-69DA1D6C00C9}"/>
          </ac:picMkLst>
        </pc:picChg>
      </pc:sldChg>
      <pc:sldChg chg="add del modAnim modNotesTx">
        <pc:chgData name="Alexander González" userId="3c70398f-1c5f-4d85-b0b9-ebbf8c9c4b48" providerId="ADAL" clId="{B5B42738-CD7A-4755-9003-229E3765D1C5}" dt="2020-02-08T14:38:29.604" v="3679" actId="20577"/>
        <pc:sldMkLst>
          <pc:docMk/>
          <pc:sldMk cId="198165151" sldId="363"/>
        </pc:sldMkLst>
      </pc:sldChg>
      <pc:sldChg chg="modSp add del modAnim">
        <pc:chgData name="Alexander González" userId="3c70398f-1c5f-4d85-b0b9-ebbf8c9c4b48" providerId="ADAL" clId="{B5B42738-CD7A-4755-9003-229E3765D1C5}" dt="2020-02-08T14:38:02.404" v="3669" actId="47"/>
        <pc:sldMkLst>
          <pc:docMk/>
          <pc:sldMk cId="62495568" sldId="364"/>
        </pc:sldMkLst>
        <pc:spChg chg="mod">
          <ac:chgData name="Alexander González" userId="3c70398f-1c5f-4d85-b0b9-ebbf8c9c4b48" providerId="ADAL" clId="{B5B42738-CD7A-4755-9003-229E3765D1C5}" dt="2019-12-12T09:34:02.869" v="125" actId="207"/>
          <ac:spMkLst>
            <pc:docMk/>
            <pc:sldMk cId="62495568" sldId="364"/>
            <ac:spMk id="3" creationId="{6D15F53E-CD4B-4A20-B606-9842028630B0}"/>
          </ac:spMkLst>
        </pc:spChg>
        <pc:picChg chg="mod">
          <ac:chgData name="Alexander González" userId="3c70398f-1c5f-4d85-b0b9-ebbf8c9c4b48" providerId="ADAL" clId="{B5B42738-CD7A-4755-9003-229E3765D1C5}" dt="2019-12-12T09:34:13.485" v="129" actId="1076"/>
          <ac:picMkLst>
            <pc:docMk/>
            <pc:sldMk cId="62495568" sldId="364"/>
            <ac:picMk id="4" creationId="{DC1CDF94-F32C-4E1E-9FCE-57124524E5F7}"/>
          </ac:picMkLst>
        </pc:picChg>
      </pc:sldChg>
      <pc:sldChg chg="addSp delSp modSp add del ord">
        <pc:chgData name="Alexander González" userId="3c70398f-1c5f-4d85-b0b9-ebbf8c9c4b48" providerId="ADAL" clId="{B5B42738-CD7A-4755-9003-229E3765D1C5}" dt="2020-02-08T14:38:02.404" v="3669" actId="47"/>
        <pc:sldMkLst>
          <pc:docMk/>
          <pc:sldMk cId="1622165784" sldId="365"/>
        </pc:sldMkLst>
        <pc:spChg chg="mod">
          <ac:chgData name="Alexander González" userId="3c70398f-1c5f-4d85-b0b9-ebbf8c9c4b48" providerId="ADAL" clId="{B5B42738-CD7A-4755-9003-229E3765D1C5}" dt="2019-12-12T18:40:35.658" v="1491" actId="1076"/>
          <ac:spMkLst>
            <pc:docMk/>
            <pc:sldMk cId="1622165784" sldId="365"/>
            <ac:spMk id="5" creationId="{395FDDA3-826E-4B13-834F-C5D5A484EB33}"/>
          </ac:spMkLst>
        </pc:spChg>
        <pc:picChg chg="add del">
          <ac:chgData name="Alexander González" userId="3c70398f-1c5f-4d85-b0b9-ebbf8c9c4b48" providerId="ADAL" clId="{B5B42738-CD7A-4755-9003-229E3765D1C5}" dt="2019-12-12T18:33:38.195" v="1408"/>
          <ac:picMkLst>
            <pc:docMk/>
            <pc:sldMk cId="1622165784" sldId="365"/>
            <ac:picMk id="2" creationId="{B6CA0FEB-7EB2-442C-948C-527DB015BA3F}"/>
          </ac:picMkLst>
        </pc:picChg>
      </pc:sldChg>
      <pc:sldChg chg="modSp add del ord modNotesTx">
        <pc:chgData name="Alexander González" userId="3c70398f-1c5f-4d85-b0b9-ebbf8c9c4b48" providerId="ADAL" clId="{B5B42738-CD7A-4755-9003-229E3765D1C5}" dt="2020-02-08T14:38:43.038" v="3682" actId="20577"/>
        <pc:sldMkLst>
          <pc:docMk/>
          <pc:sldMk cId="220142437" sldId="366"/>
        </pc:sldMkLst>
        <pc:spChg chg="mod">
          <ac:chgData name="Alexander González" userId="3c70398f-1c5f-4d85-b0b9-ebbf8c9c4b48" providerId="ADAL" clId="{B5B42738-CD7A-4755-9003-229E3765D1C5}" dt="2019-12-11T15:48:05.576" v="1" actId="108"/>
          <ac:spMkLst>
            <pc:docMk/>
            <pc:sldMk cId="220142437" sldId="366"/>
            <ac:spMk id="2" creationId="{0298A57D-ECB6-4FC7-86EA-FDDE8464EA7D}"/>
          </ac:spMkLst>
        </pc:spChg>
      </pc:sldChg>
      <pc:sldChg chg="addSp delSp modSp add del modAnim modNotesTx">
        <pc:chgData name="Alexander González" userId="3c70398f-1c5f-4d85-b0b9-ebbf8c9c4b48" providerId="ADAL" clId="{B5B42738-CD7A-4755-9003-229E3765D1C5}" dt="2019-12-13T02:37:09.198" v="3627" actId="47"/>
        <pc:sldMkLst>
          <pc:docMk/>
          <pc:sldMk cId="3827231737" sldId="368"/>
        </pc:sldMkLst>
        <pc:picChg chg="add del mod">
          <ac:chgData name="Alexander González" userId="3c70398f-1c5f-4d85-b0b9-ebbf8c9c4b48" providerId="ADAL" clId="{B5B42738-CD7A-4755-9003-229E3765D1C5}" dt="2019-12-13T02:06:33.663" v="3574" actId="478"/>
          <ac:picMkLst>
            <pc:docMk/>
            <pc:sldMk cId="3827231737" sldId="368"/>
            <ac:picMk id="4" creationId="{29A7F597-3FF8-4719-A6E8-895A772E6159}"/>
          </ac:picMkLst>
        </pc:picChg>
        <pc:picChg chg="add mod">
          <ac:chgData name="Alexander González" userId="3c70398f-1c5f-4d85-b0b9-ebbf8c9c4b48" providerId="ADAL" clId="{B5B42738-CD7A-4755-9003-229E3765D1C5}" dt="2019-12-13T02:06:49.246" v="3576" actId="1076"/>
          <ac:picMkLst>
            <pc:docMk/>
            <pc:sldMk cId="3827231737" sldId="368"/>
            <ac:picMk id="11266" creationId="{0BE0B167-DC93-4F09-AD02-68746C896824}"/>
          </ac:picMkLst>
        </pc:picChg>
        <pc:picChg chg="add mod">
          <ac:chgData name="Alexander González" userId="3c70398f-1c5f-4d85-b0b9-ebbf8c9c4b48" providerId="ADAL" clId="{B5B42738-CD7A-4755-9003-229E3765D1C5}" dt="2019-12-13T02:09:42.747" v="3582" actId="1076"/>
          <ac:picMkLst>
            <pc:docMk/>
            <pc:sldMk cId="3827231737" sldId="368"/>
            <ac:picMk id="11268" creationId="{54918185-854E-4FE3-9B7A-A88E03EF2651}"/>
          </ac:picMkLst>
        </pc:picChg>
      </pc:sldChg>
      <pc:sldChg chg="add del">
        <pc:chgData name="Alexander González" userId="3c70398f-1c5f-4d85-b0b9-ebbf8c9c4b48" providerId="ADAL" clId="{B5B42738-CD7A-4755-9003-229E3765D1C5}" dt="2020-02-08T14:38:02.404" v="3669" actId="47"/>
        <pc:sldMkLst>
          <pc:docMk/>
          <pc:sldMk cId="2942081188" sldId="2076136245"/>
        </pc:sldMkLst>
      </pc:sldChg>
      <pc:sldChg chg="modSp add del modNotesTx">
        <pc:chgData name="Alexander González" userId="3c70398f-1c5f-4d85-b0b9-ebbf8c9c4b48" providerId="ADAL" clId="{B5B42738-CD7A-4755-9003-229E3765D1C5}" dt="2020-02-08T14:38:02.404" v="3669" actId="47"/>
        <pc:sldMkLst>
          <pc:docMk/>
          <pc:sldMk cId="2955128222" sldId="2076136255"/>
        </pc:sldMkLst>
        <pc:spChg chg="mod">
          <ac:chgData name="Alexander González" userId="3c70398f-1c5f-4d85-b0b9-ebbf8c9c4b48" providerId="ADAL" clId="{B5B42738-CD7A-4755-9003-229E3765D1C5}" dt="2019-12-12T09:57:30.599" v="215" actId="20577"/>
          <ac:spMkLst>
            <pc:docMk/>
            <pc:sldMk cId="2955128222" sldId="2076136255"/>
            <ac:spMk id="6" creationId="{3892716D-6F60-4DAD-967B-FC5F0DD9B1D2}"/>
          </ac:spMkLst>
        </pc:spChg>
      </pc:sldChg>
      <pc:sldChg chg="modSp add del modNotesTx">
        <pc:chgData name="Alexander González" userId="3c70398f-1c5f-4d85-b0b9-ebbf8c9c4b48" providerId="ADAL" clId="{B5B42738-CD7A-4755-9003-229E3765D1C5}" dt="2020-02-08T14:38:05.180" v="3670" actId="20577"/>
        <pc:sldMkLst>
          <pc:docMk/>
          <pc:sldMk cId="3448830755" sldId="2076136256"/>
        </pc:sldMkLst>
        <pc:spChg chg="mod">
          <ac:chgData name="Alexander González" userId="3c70398f-1c5f-4d85-b0b9-ebbf8c9c4b48" providerId="ADAL" clId="{B5B42738-CD7A-4755-9003-229E3765D1C5}" dt="2019-12-11T20:37:43.935" v="66" actId="113"/>
          <ac:spMkLst>
            <pc:docMk/>
            <pc:sldMk cId="3448830755" sldId="2076136256"/>
            <ac:spMk id="3" creationId="{D4DF00CC-F445-43AE-BDD6-988EA6C0D7A5}"/>
          </ac:spMkLst>
        </pc:spChg>
        <pc:spChg chg="mod">
          <ac:chgData name="Alexander González" userId="3c70398f-1c5f-4d85-b0b9-ebbf8c9c4b48" providerId="ADAL" clId="{B5B42738-CD7A-4755-9003-229E3765D1C5}" dt="2019-12-11T20:37:48.137" v="67" actId="1076"/>
          <ac:spMkLst>
            <pc:docMk/>
            <pc:sldMk cId="3448830755" sldId="2076136256"/>
            <ac:spMk id="5" creationId="{86C3017E-D62C-4632-B5A9-661BD24A2BA2}"/>
          </ac:spMkLst>
        </pc:spChg>
      </pc:sldChg>
      <pc:sldChg chg="add del">
        <pc:chgData name="Alexander González" userId="3c70398f-1c5f-4d85-b0b9-ebbf8c9c4b48" providerId="ADAL" clId="{B5B42738-CD7A-4755-9003-229E3765D1C5}" dt="2020-02-08T14:38:02.404" v="3669" actId="47"/>
        <pc:sldMkLst>
          <pc:docMk/>
          <pc:sldMk cId="432825132" sldId="2076136257"/>
        </pc:sldMkLst>
      </pc:sldChg>
      <pc:sldChg chg="modSp add del">
        <pc:chgData name="Alexander González" userId="3c70398f-1c5f-4d85-b0b9-ebbf8c9c4b48" providerId="ADAL" clId="{B5B42738-CD7A-4755-9003-229E3765D1C5}" dt="2020-02-08T14:38:02.404" v="3669" actId="47"/>
        <pc:sldMkLst>
          <pc:docMk/>
          <pc:sldMk cId="1339834506" sldId="2076136258"/>
        </pc:sldMkLst>
        <pc:spChg chg="mod">
          <ac:chgData name="Alexander González" userId="3c70398f-1c5f-4d85-b0b9-ebbf8c9c4b48" providerId="ADAL" clId="{B5B42738-CD7A-4755-9003-229E3765D1C5}" dt="2019-12-12T09:31:56.741" v="95" actId="20577"/>
          <ac:spMkLst>
            <pc:docMk/>
            <pc:sldMk cId="1339834506" sldId="2076136258"/>
            <ac:spMk id="3" creationId="{9DC57871-A15B-44F0-9A95-93B575424BD7}"/>
          </ac:spMkLst>
        </pc:spChg>
        <pc:spChg chg="mod">
          <ac:chgData name="Alexander González" userId="3c70398f-1c5f-4d85-b0b9-ebbf8c9c4b48" providerId="ADAL" clId="{B5B42738-CD7A-4755-9003-229E3765D1C5}" dt="2019-12-12T09:32:16.185" v="100" actId="20577"/>
          <ac:spMkLst>
            <pc:docMk/>
            <pc:sldMk cId="1339834506" sldId="2076136258"/>
            <ac:spMk id="7" creationId="{D54057E2-F488-4E53-8B02-ADD5AEA453A4}"/>
          </ac:spMkLst>
        </pc:spChg>
      </pc:sldChg>
      <pc:sldChg chg="del">
        <pc:chgData name="Alexander González" userId="3c70398f-1c5f-4d85-b0b9-ebbf8c9c4b48" providerId="ADAL" clId="{B5B42738-CD7A-4755-9003-229E3765D1C5}" dt="2019-12-13T03:14:49.572" v="3651" actId="47"/>
        <pc:sldMkLst>
          <pc:docMk/>
          <pc:sldMk cId="762818202" sldId="2076136259"/>
        </pc:sldMkLst>
      </pc:sldChg>
      <pc:sldChg chg="del">
        <pc:chgData name="Alexander González" userId="3c70398f-1c5f-4d85-b0b9-ebbf8c9c4b48" providerId="ADAL" clId="{B5B42738-CD7A-4755-9003-229E3765D1C5}" dt="2019-12-11T10:44:48.669" v="0" actId="47"/>
        <pc:sldMkLst>
          <pc:docMk/>
          <pc:sldMk cId="949139092" sldId="2076136260"/>
        </pc:sldMkLst>
      </pc:sldChg>
      <pc:sldChg chg="modSp add del modAnim modNotesTx">
        <pc:chgData name="Alexander González" userId="3c70398f-1c5f-4d85-b0b9-ebbf8c9c4b48" providerId="ADAL" clId="{B5B42738-CD7A-4755-9003-229E3765D1C5}" dt="2020-02-08T14:38:13.028" v="3671" actId="20577"/>
        <pc:sldMkLst>
          <pc:docMk/>
          <pc:sldMk cId="2899089909" sldId="2076136261"/>
        </pc:sldMkLst>
        <pc:spChg chg="mod">
          <ac:chgData name="Alexander González" userId="3c70398f-1c5f-4d85-b0b9-ebbf8c9c4b48" providerId="ADAL" clId="{B5B42738-CD7A-4755-9003-229E3765D1C5}" dt="2019-12-12T09:32:22.775" v="101" actId="108"/>
          <ac:spMkLst>
            <pc:docMk/>
            <pc:sldMk cId="2899089909" sldId="2076136261"/>
            <ac:spMk id="3" creationId="{6716FC03-4318-4F4A-82FA-A078BB1CC408}"/>
          </ac:spMkLst>
        </pc:spChg>
        <pc:spChg chg="mod">
          <ac:chgData name="Alexander González" userId="3c70398f-1c5f-4d85-b0b9-ebbf8c9c4b48" providerId="ADAL" clId="{B5B42738-CD7A-4755-9003-229E3765D1C5}" dt="2019-12-12T09:32:27.795" v="102" actId="108"/>
          <ac:spMkLst>
            <pc:docMk/>
            <pc:sldMk cId="2899089909" sldId="2076136261"/>
            <ac:spMk id="4" creationId="{28FF5C44-378A-41F4-B888-CCD1105ACC9C}"/>
          </ac:spMkLst>
        </pc:spChg>
      </pc:sldChg>
      <pc:sldChg chg="modSp add del setBg modNotesTx">
        <pc:chgData name="Alexander González" userId="3c70398f-1c5f-4d85-b0b9-ebbf8c9c4b48" providerId="ADAL" clId="{B5B42738-CD7A-4755-9003-229E3765D1C5}" dt="2020-02-08T14:38:22.225" v="3676" actId="20577"/>
        <pc:sldMkLst>
          <pc:docMk/>
          <pc:sldMk cId="2696359281" sldId="2076136262"/>
        </pc:sldMkLst>
        <pc:spChg chg="mod">
          <ac:chgData name="Alexander González" userId="3c70398f-1c5f-4d85-b0b9-ebbf8c9c4b48" providerId="ADAL" clId="{B5B42738-CD7A-4755-9003-229E3765D1C5}" dt="2019-12-12T09:33:00.757" v="104" actId="108"/>
          <ac:spMkLst>
            <pc:docMk/>
            <pc:sldMk cId="2696359281" sldId="2076136262"/>
            <ac:spMk id="5" creationId="{18AEDC32-5F63-4B90-8AB2-C368C183ADE5}"/>
          </ac:spMkLst>
        </pc:spChg>
      </pc:sldChg>
      <pc:sldChg chg="add del">
        <pc:chgData name="Alexander González" userId="3c70398f-1c5f-4d85-b0b9-ebbf8c9c4b48" providerId="ADAL" clId="{B5B42738-CD7A-4755-9003-229E3765D1C5}" dt="2020-02-08T14:38:02.404" v="3669" actId="47"/>
        <pc:sldMkLst>
          <pc:docMk/>
          <pc:sldMk cId="2899470784" sldId="2076136263"/>
        </pc:sldMkLst>
      </pc:sldChg>
      <pc:sldChg chg="addSp delSp modSp add del">
        <pc:chgData name="Alexander González" userId="3c70398f-1c5f-4d85-b0b9-ebbf8c9c4b48" providerId="ADAL" clId="{B5B42738-CD7A-4755-9003-229E3765D1C5}" dt="2020-02-08T14:38:02.404" v="3669" actId="47"/>
        <pc:sldMkLst>
          <pc:docMk/>
          <pc:sldMk cId="1451816336" sldId="2076136264"/>
        </pc:sldMkLst>
        <pc:spChg chg="add del">
          <ac:chgData name="Alexander González" userId="3c70398f-1c5f-4d85-b0b9-ebbf8c9c4b48" providerId="ADAL" clId="{B5B42738-CD7A-4755-9003-229E3765D1C5}" dt="2019-12-12T09:57:40.690" v="217"/>
          <ac:spMkLst>
            <pc:docMk/>
            <pc:sldMk cId="1451816336" sldId="2076136264"/>
            <ac:spMk id="2" creationId="{3D8D90FF-CE6E-4363-B4B7-710D080D4DD8}"/>
          </ac:spMkLst>
        </pc:spChg>
        <pc:spChg chg="mod">
          <ac:chgData name="Alexander González" userId="3c70398f-1c5f-4d85-b0b9-ebbf8c9c4b48" providerId="ADAL" clId="{B5B42738-CD7A-4755-9003-229E3765D1C5}" dt="2019-12-12T18:57:36.605" v="1518" actId="20577"/>
          <ac:spMkLst>
            <pc:docMk/>
            <pc:sldMk cId="1451816336" sldId="2076136264"/>
            <ac:spMk id="4" creationId="{4F7C3899-5771-41A3-8C92-E4FC35493910}"/>
          </ac:spMkLst>
        </pc:spChg>
      </pc:sldChg>
      <pc:sldChg chg="add del modNotesTx">
        <pc:chgData name="Alexander González" userId="3c70398f-1c5f-4d85-b0b9-ebbf8c9c4b48" providerId="ADAL" clId="{B5B42738-CD7A-4755-9003-229E3765D1C5}" dt="2020-02-08T14:39:05.068" v="3687" actId="20577"/>
        <pc:sldMkLst>
          <pc:docMk/>
          <pc:sldMk cId="3583932655" sldId="2076136265"/>
        </pc:sldMkLst>
      </pc:sldChg>
      <pc:sldChg chg="addSp delSp modSp add del ord delAnim modAnim">
        <pc:chgData name="Alexander González" userId="3c70398f-1c5f-4d85-b0b9-ebbf8c9c4b48" providerId="ADAL" clId="{B5B42738-CD7A-4755-9003-229E3765D1C5}" dt="2019-12-12T18:35:57.373" v="1434" actId="47"/>
        <pc:sldMkLst>
          <pc:docMk/>
          <pc:sldMk cId="3734712001" sldId="2076136266"/>
        </pc:sldMkLst>
        <pc:spChg chg="del">
          <ac:chgData name="Alexander González" userId="3c70398f-1c5f-4d85-b0b9-ebbf8c9c4b48" providerId="ADAL" clId="{B5B42738-CD7A-4755-9003-229E3765D1C5}" dt="2019-12-12T18:05:05.780" v="277" actId="478"/>
          <ac:spMkLst>
            <pc:docMk/>
            <pc:sldMk cId="3734712001" sldId="2076136266"/>
            <ac:spMk id="2" creationId="{7451CE80-B8B2-4C0D-A7AC-607434F153C7}"/>
          </ac:spMkLst>
        </pc:spChg>
        <pc:spChg chg="del">
          <ac:chgData name="Alexander González" userId="3c70398f-1c5f-4d85-b0b9-ebbf8c9c4b48" providerId="ADAL" clId="{B5B42738-CD7A-4755-9003-229E3765D1C5}" dt="2019-12-12T18:05:04.666" v="276" actId="478"/>
          <ac:spMkLst>
            <pc:docMk/>
            <pc:sldMk cId="3734712001" sldId="2076136266"/>
            <ac:spMk id="3" creationId="{F5D83E35-E476-4A41-A9D1-DF06E90213FC}"/>
          </ac:spMkLst>
        </pc:spChg>
        <pc:spChg chg="add del mod">
          <ac:chgData name="Alexander González" userId="3c70398f-1c5f-4d85-b0b9-ebbf8c9c4b48" providerId="ADAL" clId="{B5B42738-CD7A-4755-9003-229E3765D1C5}" dt="2019-12-12T18:34:21.443" v="1411" actId="478"/>
          <ac:spMkLst>
            <pc:docMk/>
            <pc:sldMk cId="3734712001" sldId="2076136266"/>
            <ac:spMk id="5" creationId="{76339AE1-6457-4E60-8458-BAE4A0A7A58A}"/>
          </ac:spMkLst>
        </pc:spChg>
        <pc:spChg chg="add del mod">
          <ac:chgData name="Alexander González" userId="3c70398f-1c5f-4d85-b0b9-ebbf8c9c4b48" providerId="ADAL" clId="{B5B42738-CD7A-4755-9003-229E3765D1C5}" dt="2019-12-12T18:34:21.443" v="1411" actId="478"/>
          <ac:spMkLst>
            <pc:docMk/>
            <pc:sldMk cId="3734712001" sldId="2076136266"/>
            <ac:spMk id="6" creationId="{074750E3-7A7D-4D15-ACA9-6070FFDF2F0F}"/>
          </ac:spMkLst>
        </pc:spChg>
        <pc:spChg chg="add del mod">
          <ac:chgData name="Alexander González" userId="3c70398f-1c5f-4d85-b0b9-ebbf8c9c4b48" providerId="ADAL" clId="{B5B42738-CD7A-4755-9003-229E3765D1C5}" dt="2019-12-12T18:34:21.443" v="1411" actId="478"/>
          <ac:spMkLst>
            <pc:docMk/>
            <pc:sldMk cId="3734712001" sldId="2076136266"/>
            <ac:spMk id="7" creationId="{4B23E1F7-7B16-49E9-BCE3-21BCFE91FBBD}"/>
          </ac:spMkLst>
        </pc:spChg>
        <pc:spChg chg="add del mod">
          <ac:chgData name="Alexander González" userId="3c70398f-1c5f-4d85-b0b9-ebbf8c9c4b48" providerId="ADAL" clId="{B5B42738-CD7A-4755-9003-229E3765D1C5}" dt="2019-12-12T18:27:56.059" v="1399" actId="478"/>
          <ac:spMkLst>
            <pc:docMk/>
            <pc:sldMk cId="3734712001" sldId="2076136266"/>
            <ac:spMk id="8" creationId="{3F3538E2-D906-4C43-A0ED-8856900D0007}"/>
          </ac:spMkLst>
        </pc:spChg>
        <pc:spChg chg="add del mod">
          <ac:chgData name="Alexander González" userId="3c70398f-1c5f-4d85-b0b9-ebbf8c9c4b48" providerId="ADAL" clId="{B5B42738-CD7A-4755-9003-229E3765D1C5}" dt="2019-12-12T18:27:38.692" v="1397" actId="1076"/>
          <ac:spMkLst>
            <pc:docMk/>
            <pc:sldMk cId="3734712001" sldId="2076136266"/>
            <ac:spMk id="9" creationId="{C0178971-88C2-4AC1-8C9D-D1E597C09C40}"/>
          </ac:spMkLst>
        </pc:spChg>
        <pc:spChg chg="add del">
          <ac:chgData name="Alexander González" userId="3c70398f-1c5f-4d85-b0b9-ebbf8c9c4b48" providerId="ADAL" clId="{B5B42738-CD7A-4755-9003-229E3765D1C5}" dt="2019-12-12T18:27:07.873" v="1392" actId="478"/>
          <ac:spMkLst>
            <pc:docMk/>
            <pc:sldMk cId="3734712001" sldId="2076136266"/>
            <ac:spMk id="10" creationId="{9A9509DE-BA21-40ED-A622-10AF9DBB0AE4}"/>
          </ac:spMkLst>
        </pc:spChg>
        <pc:spChg chg="add del mod">
          <ac:chgData name="Alexander González" userId="3c70398f-1c5f-4d85-b0b9-ebbf8c9c4b48" providerId="ADAL" clId="{B5B42738-CD7A-4755-9003-229E3765D1C5}" dt="2019-12-12T18:27:43.531" v="1398" actId="1076"/>
          <ac:spMkLst>
            <pc:docMk/>
            <pc:sldMk cId="3734712001" sldId="2076136266"/>
            <ac:spMk id="11" creationId="{4C560C16-EEA6-48DD-B743-B0C2A3E53853}"/>
          </ac:spMkLst>
        </pc:spChg>
        <pc:spChg chg="add del">
          <ac:chgData name="Alexander González" userId="3c70398f-1c5f-4d85-b0b9-ebbf8c9c4b48" providerId="ADAL" clId="{B5B42738-CD7A-4755-9003-229E3765D1C5}" dt="2019-12-12T18:34:24.951" v="1412" actId="478"/>
          <ac:spMkLst>
            <pc:docMk/>
            <pc:sldMk cId="3734712001" sldId="2076136266"/>
            <ac:spMk id="12" creationId="{368137E1-4AEB-46FA-9727-D1D017AA7C69}"/>
          </ac:spMkLst>
        </pc:spChg>
        <pc:spChg chg="mod">
          <ac:chgData name="Alexander González" userId="3c70398f-1c5f-4d85-b0b9-ebbf8c9c4b48" providerId="ADAL" clId="{B5B42738-CD7A-4755-9003-229E3765D1C5}" dt="2019-12-12T18:28:19.276" v="1402" actId="20577"/>
          <ac:spMkLst>
            <pc:docMk/>
            <pc:sldMk cId="3734712001" sldId="2076136266"/>
            <ac:spMk id="20" creationId="{779D92A2-4D6A-4426-9464-EE4CCA0DE129}"/>
          </ac:spMkLst>
        </pc:spChg>
        <pc:grpChg chg="add del">
          <ac:chgData name="Alexander González" userId="3c70398f-1c5f-4d85-b0b9-ebbf8c9c4b48" providerId="ADAL" clId="{B5B42738-CD7A-4755-9003-229E3765D1C5}" dt="2019-12-12T18:34:24.951" v="1412" actId="478"/>
          <ac:grpSpMkLst>
            <pc:docMk/>
            <pc:sldMk cId="3734712001" sldId="2076136266"/>
            <ac:grpSpMk id="13" creationId="{2A00AE7A-D0A6-46BF-82B0-C17B091FD980}"/>
          </ac:grpSpMkLst>
        </pc:grpChg>
        <pc:grpChg chg="add del">
          <ac:chgData name="Alexander González" userId="3c70398f-1c5f-4d85-b0b9-ebbf8c9c4b48" providerId="ADAL" clId="{B5B42738-CD7A-4755-9003-229E3765D1C5}" dt="2019-12-12T18:34:24.951" v="1412" actId="478"/>
          <ac:grpSpMkLst>
            <pc:docMk/>
            <pc:sldMk cId="3734712001" sldId="2076136266"/>
            <ac:grpSpMk id="16" creationId="{413E6EB8-9E65-4B90-8165-05F0A0DB4EDE}"/>
          </ac:grpSpMkLst>
        </pc:grpChg>
        <pc:grpChg chg="add del">
          <ac:chgData name="Alexander González" userId="3c70398f-1c5f-4d85-b0b9-ebbf8c9c4b48" providerId="ADAL" clId="{B5B42738-CD7A-4755-9003-229E3765D1C5}" dt="2019-12-12T18:34:24.951" v="1412" actId="478"/>
          <ac:grpSpMkLst>
            <pc:docMk/>
            <pc:sldMk cId="3734712001" sldId="2076136266"/>
            <ac:grpSpMk id="19" creationId="{85D7C959-E4A1-4EB2-821C-0DDA07D67933}"/>
          </ac:grpSpMkLst>
        </pc:grpChg>
        <pc:grpChg chg="add del">
          <ac:chgData name="Alexander González" userId="3c70398f-1c5f-4d85-b0b9-ebbf8c9c4b48" providerId="ADAL" clId="{B5B42738-CD7A-4755-9003-229E3765D1C5}" dt="2019-12-12T18:34:24.951" v="1412" actId="478"/>
          <ac:grpSpMkLst>
            <pc:docMk/>
            <pc:sldMk cId="3734712001" sldId="2076136266"/>
            <ac:grpSpMk id="22" creationId="{0EAE716E-38FB-4E82-A011-C58D07CCD1B5}"/>
          </ac:grpSpMkLst>
        </pc:grpChg>
        <pc:grpChg chg="add del">
          <ac:chgData name="Alexander González" userId="3c70398f-1c5f-4d85-b0b9-ebbf8c9c4b48" providerId="ADAL" clId="{B5B42738-CD7A-4755-9003-229E3765D1C5}" dt="2019-12-12T18:34:24.951" v="1412" actId="478"/>
          <ac:grpSpMkLst>
            <pc:docMk/>
            <pc:sldMk cId="3734712001" sldId="2076136266"/>
            <ac:grpSpMk id="25" creationId="{63B40E3A-A178-4D57-9304-B50FE1111300}"/>
          </ac:grpSpMkLst>
        </pc:grpChg>
        <pc:grpChg chg="add del">
          <ac:chgData name="Alexander González" userId="3c70398f-1c5f-4d85-b0b9-ebbf8c9c4b48" providerId="ADAL" clId="{B5B42738-CD7A-4755-9003-229E3765D1C5}" dt="2019-12-12T18:27:58.505" v="1401" actId="478"/>
          <ac:grpSpMkLst>
            <pc:docMk/>
            <pc:sldMk cId="3734712001" sldId="2076136266"/>
            <ac:grpSpMk id="28" creationId="{6AF75662-5412-4BDB-89FA-81742FA8CBF6}"/>
          </ac:grpSpMkLst>
        </pc:grpChg>
        <pc:grpChg chg="add del">
          <ac:chgData name="Alexander González" userId="3c70398f-1c5f-4d85-b0b9-ebbf8c9c4b48" providerId="ADAL" clId="{B5B42738-CD7A-4755-9003-229E3765D1C5}" dt="2019-12-12T18:27:57.358" v="1400" actId="478"/>
          <ac:grpSpMkLst>
            <pc:docMk/>
            <pc:sldMk cId="3734712001" sldId="2076136266"/>
            <ac:grpSpMk id="35" creationId="{3346CA03-15A7-4688-BCD0-7F7945F5F5D7}"/>
          </ac:grpSpMkLst>
        </pc:grpChg>
        <pc:picChg chg="add del">
          <ac:chgData name="Alexander González" userId="3c70398f-1c5f-4d85-b0b9-ebbf8c9c4b48" providerId="ADAL" clId="{B5B42738-CD7A-4755-9003-229E3765D1C5}" dt="2019-12-12T18:05:36.066" v="284"/>
          <ac:picMkLst>
            <pc:docMk/>
            <pc:sldMk cId="3734712001" sldId="2076136266"/>
            <ac:picMk id="4" creationId="{C7E7D079-83E5-4401-8169-40F3CA1DE688}"/>
          </ac:picMkLst>
        </pc:picChg>
        <pc:picChg chg="add del">
          <ac:chgData name="Alexander González" userId="3c70398f-1c5f-4d85-b0b9-ebbf8c9c4b48" providerId="ADAL" clId="{B5B42738-CD7A-4755-9003-229E3765D1C5}" dt="2019-12-12T18:34:31.292" v="1416"/>
          <ac:picMkLst>
            <pc:docMk/>
            <pc:sldMk cId="3734712001" sldId="2076136266"/>
            <ac:picMk id="38" creationId="{AB3138DE-DC21-4D1C-B94A-82493758A96D}"/>
          </ac:picMkLst>
        </pc:picChg>
        <pc:picChg chg="add del mod">
          <ac:chgData name="Alexander González" userId="3c70398f-1c5f-4d85-b0b9-ebbf8c9c4b48" providerId="ADAL" clId="{B5B42738-CD7A-4755-9003-229E3765D1C5}" dt="2019-12-12T18:34:52.447" v="1426"/>
          <ac:picMkLst>
            <pc:docMk/>
            <pc:sldMk cId="3734712001" sldId="2076136266"/>
            <ac:picMk id="39" creationId="{4B37995B-B794-466C-BB5B-DA2DEDB789E2}"/>
          </ac:picMkLst>
        </pc:picChg>
      </pc:sldChg>
      <pc:sldChg chg="add del">
        <pc:chgData name="Alexander González" userId="3c70398f-1c5f-4d85-b0b9-ebbf8c9c4b48" providerId="ADAL" clId="{B5B42738-CD7A-4755-9003-229E3765D1C5}" dt="2019-12-12T18:06:31.762" v="288" actId="47"/>
        <pc:sldMkLst>
          <pc:docMk/>
          <pc:sldMk cId="1641508470" sldId="2076136267"/>
        </pc:sldMkLst>
      </pc:sldChg>
      <pc:sldChg chg="addSp delSp add del modAnim">
        <pc:chgData name="Alexander González" userId="3c70398f-1c5f-4d85-b0b9-ebbf8c9c4b48" providerId="ADAL" clId="{B5B42738-CD7A-4755-9003-229E3765D1C5}" dt="2019-12-12T18:17:36.877" v="312" actId="47"/>
        <pc:sldMkLst>
          <pc:docMk/>
          <pc:sldMk cId="4217557321" sldId="2076136267"/>
        </pc:sldMkLst>
        <pc:spChg chg="del">
          <ac:chgData name="Alexander González" userId="3c70398f-1c5f-4d85-b0b9-ebbf8c9c4b48" providerId="ADAL" clId="{B5B42738-CD7A-4755-9003-229E3765D1C5}" dt="2019-12-12T18:06:39.144" v="291" actId="478"/>
          <ac:spMkLst>
            <pc:docMk/>
            <pc:sldMk cId="4217557321" sldId="2076136267"/>
            <ac:spMk id="2" creationId="{3CFFF457-EBFB-4B2B-A86D-56027D9133FE}"/>
          </ac:spMkLst>
        </pc:spChg>
        <pc:spChg chg="del">
          <ac:chgData name="Alexander González" userId="3c70398f-1c5f-4d85-b0b9-ebbf8c9c4b48" providerId="ADAL" clId="{B5B42738-CD7A-4755-9003-229E3765D1C5}" dt="2019-12-12T18:06:38.149" v="290" actId="478"/>
          <ac:spMkLst>
            <pc:docMk/>
            <pc:sldMk cId="4217557321" sldId="2076136267"/>
            <ac:spMk id="3" creationId="{41F855CF-4414-487B-8EB7-1F2CF1627839}"/>
          </ac:spMkLst>
        </pc:spChg>
        <pc:spChg chg="add del">
          <ac:chgData name="Alexander González" userId="3c70398f-1c5f-4d85-b0b9-ebbf8c9c4b48" providerId="ADAL" clId="{B5B42738-CD7A-4755-9003-229E3765D1C5}" dt="2019-12-12T18:12:01.600" v="303"/>
          <ac:spMkLst>
            <pc:docMk/>
            <pc:sldMk cId="4217557321" sldId="2076136267"/>
            <ac:spMk id="5" creationId="{BD3EB76A-84F6-4948-B701-A800173A68FA}"/>
          </ac:spMkLst>
        </pc:spChg>
        <pc:spChg chg="add del">
          <ac:chgData name="Alexander González" userId="3c70398f-1c5f-4d85-b0b9-ebbf8c9c4b48" providerId="ADAL" clId="{B5B42738-CD7A-4755-9003-229E3765D1C5}" dt="2019-12-12T18:12:01.600" v="303"/>
          <ac:spMkLst>
            <pc:docMk/>
            <pc:sldMk cId="4217557321" sldId="2076136267"/>
            <ac:spMk id="6" creationId="{F706DB7B-FF1F-4D5C-A68F-8EF902B3492F}"/>
          </ac:spMkLst>
        </pc:spChg>
        <pc:spChg chg="add del">
          <ac:chgData name="Alexander González" userId="3c70398f-1c5f-4d85-b0b9-ebbf8c9c4b48" providerId="ADAL" clId="{B5B42738-CD7A-4755-9003-229E3765D1C5}" dt="2019-12-12T18:12:01.600" v="303"/>
          <ac:spMkLst>
            <pc:docMk/>
            <pc:sldMk cId="4217557321" sldId="2076136267"/>
            <ac:spMk id="7" creationId="{C5F1EDC3-CD02-4896-91C0-C51C15A9A31A}"/>
          </ac:spMkLst>
        </pc:spChg>
        <pc:spChg chg="add del">
          <ac:chgData name="Alexander González" userId="3c70398f-1c5f-4d85-b0b9-ebbf8c9c4b48" providerId="ADAL" clId="{B5B42738-CD7A-4755-9003-229E3765D1C5}" dt="2019-12-12T18:12:01.600" v="303"/>
          <ac:spMkLst>
            <pc:docMk/>
            <pc:sldMk cId="4217557321" sldId="2076136267"/>
            <ac:spMk id="8" creationId="{00D059C6-734C-4BC4-B54D-3217071C1685}"/>
          </ac:spMkLst>
        </pc:spChg>
        <pc:spChg chg="add del">
          <ac:chgData name="Alexander González" userId="3c70398f-1c5f-4d85-b0b9-ebbf8c9c4b48" providerId="ADAL" clId="{B5B42738-CD7A-4755-9003-229E3765D1C5}" dt="2019-12-12T18:12:01.600" v="303"/>
          <ac:spMkLst>
            <pc:docMk/>
            <pc:sldMk cId="4217557321" sldId="2076136267"/>
            <ac:spMk id="9" creationId="{B6C5CF5B-57C3-417D-9A5A-52AE93EAF242}"/>
          </ac:spMkLst>
        </pc:spChg>
        <pc:spChg chg="add del">
          <ac:chgData name="Alexander González" userId="3c70398f-1c5f-4d85-b0b9-ebbf8c9c4b48" providerId="ADAL" clId="{B5B42738-CD7A-4755-9003-229E3765D1C5}" dt="2019-12-12T18:12:01.600" v="303"/>
          <ac:spMkLst>
            <pc:docMk/>
            <pc:sldMk cId="4217557321" sldId="2076136267"/>
            <ac:spMk id="10" creationId="{BA970CD6-9237-402A-A08A-B7E34BF57CBA}"/>
          </ac:spMkLst>
        </pc:spChg>
        <pc:spChg chg="add del">
          <ac:chgData name="Alexander González" userId="3c70398f-1c5f-4d85-b0b9-ebbf8c9c4b48" providerId="ADAL" clId="{B5B42738-CD7A-4755-9003-229E3765D1C5}" dt="2019-12-12T18:12:01.600" v="303"/>
          <ac:spMkLst>
            <pc:docMk/>
            <pc:sldMk cId="4217557321" sldId="2076136267"/>
            <ac:spMk id="11" creationId="{5D6D4E98-7F78-45B2-B930-5E33DCAC40C2}"/>
          </ac:spMkLst>
        </pc:spChg>
        <pc:spChg chg="add del">
          <ac:chgData name="Alexander González" userId="3c70398f-1c5f-4d85-b0b9-ebbf8c9c4b48" providerId="ADAL" clId="{B5B42738-CD7A-4755-9003-229E3765D1C5}" dt="2019-12-12T18:12:01.600" v="303"/>
          <ac:spMkLst>
            <pc:docMk/>
            <pc:sldMk cId="4217557321" sldId="2076136267"/>
            <ac:spMk id="12" creationId="{E0E2A851-A014-41BB-8909-5956AAD1D716}"/>
          </ac:spMkLst>
        </pc:spChg>
        <pc:spChg chg="add del">
          <ac:chgData name="Alexander González" userId="3c70398f-1c5f-4d85-b0b9-ebbf8c9c4b48" providerId="ADAL" clId="{B5B42738-CD7A-4755-9003-229E3765D1C5}" dt="2019-12-12T18:12:01.600" v="303"/>
          <ac:spMkLst>
            <pc:docMk/>
            <pc:sldMk cId="4217557321" sldId="2076136267"/>
            <ac:spMk id="13" creationId="{705E9DE0-7A3C-4CAE-B390-57092B9ABE79}"/>
          </ac:spMkLst>
        </pc:spChg>
        <pc:spChg chg="add del">
          <ac:chgData name="Alexander González" userId="3c70398f-1c5f-4d85-b0b9-ebbf8c9c4b48" providerId="ADAL" clId="{B5B42738-CD7A-4755-9003-229E3765D1C5}" dt="2019-12-12T18:12:01.600" v="303"/>
          <ac:spMkLst>
            <pc:docMk/>
            <pc:sldMk cId="4217557321" sldId="2076136267"/>
            <ac:spMk id="14" creationId="{D5BAD759-FC86-4DD5-AC60-60FF57266F43}"/>
          </ac:spMkLst>
        </pc:spChg>
        <pc:spChg chg="add del">
          <ac:chgData name="Alexander González" userId="3c70398f-1c5f-4d85-b0b9-ebbf8c9c4b48" providerId="ADAL" clId="{B5B42738-CD7A-4755-9003-229E3765D1C5}" dt="2019-12-12T18:12:01.600" v="303"/>
          <ac:spMkLst>
            <pc:docMk/>
            <pc:sldMk cId="4217557321" sldId="2076136267"/>
            <ac:spMk id="15" creationId="{8C786D14-8988-4C28-88D3-FB703D78175F}"/>
          </ac:spMkLst>
        </pc:spChg>
        <pc:spChg chg="add del">
          <ac:chgData name="Alexander González" userId="3c70398f-1c5f-4d85-b0b9-ebbf8c9c4b48" providerId="ADAL" clId="{B5B42738-CD7A-4755-9003-229E3765D1C5}" dt="2019-12-12T18:12:01.600" v="303"/>
          <ac:spMkLst>
            <pc:docMk/>
            <pc:sldMk cId="4217557321" sldId="2076136267"/>
            <ac:spMk id="16" creationId="{A4138129-E4C9-4573-813F-A4121DB3FD7C}"/>
          </ac:spMkLst>
        </pc:spChg>
        <pc:spChg chg="add del">
          <ac:chgData name="Alexander González" userId="3c70398f-1c5f-4d85-b0b9-ebbf8c9c4b48" providerId="ADAL" clId="{B5B42738-CD7A-4755-9003-229E3765D1C5}" dt="2019-12-12T18:12:01.600" v="303"/>
          <ac:spMkLst>
            <pc:docMk/>
            <pc:sldMk cId="4217557321" sldId="2076136267"/>
            <ac:spMk id="17" creationId="{EC4E1C52-36F8-4E0E-A941-49FB3FA007BB}"/>
          </ac:spMkLst>
        </pc:spChg>
        <pc:spChg chg="add del">
          <ac:chgData name="Alexander González" userId="3c70398f-1c5f-4d85-b0b9-ebbf8c9c4b48" providerId="ADAL" clId="{B5B42738-CD7A-4755-9003-229E3765D1C5}" dt="2019-12-12T18:12:01.600" v="303"/>
          <ac:spMkLst>
            <pc:docMk/>
            <pc:sldMk cId="4217557321" sldId="2076136267"/>
            <ac:spMk id="18" creationId="{ABE4890C-7D11-461D-9951-8997033B4EB9}"/>
          </ac:spMkLst>
        </pc:spChg>
        <pc:spChg chg="add del">
          <ac:chgData name="Alexander González" userId="3c70398f-1c5f-4d85-b0b9-ebbf8c9c4b48" providerId="ADAL" clId="{B5B42738-CD7A-4755-9003-229E3765D1C5}" dt="2019-12-12T18:12:01.600" v="303"/>
          <ac:spMkLst>
            <pc:docMk/>
            <pc:sldMk cId="4217557321" sldId="2076136267"/>
            <ac:spMk id="19" creationId="{0DCF3BB3-28B8-490E-982B-83C08913F716}"/>
          </ac:spMkLst>
        </pc:spChg>
        <pc:spChg chg="add del">
          <ac:chgData name="Alexander González" userId="3c70398f-1c5f-4d85-b0b9-ebbf8c9c4b48" providerId="ADAL" clId="{B5B42738-CD7A-4755-9003-229E3765D1C5}" dt="2019-12-12T18:12:01.600" v="303"/>
          <ac:spMkLst>
            <pc:docMk/>
            <pc:sldMk cId="4217557321" sldId="2076136267"/>
            <ac:spMk id="20" creationId="{A63D008F-68AE-4771-8A59-44558640ED73}"/>
          </ac:spMkLst>
        </pc:spChg>
        <pc:grpChg chg="add del">
          <ac:chgData name="Alexander González" userId="3c70398f-1c5f-4d85-b0b9-ebbf8c9c4b48" providerId="ADAL" clId="{B5B42738-CD7A-4755-9003-229E3765D1C5}" dt="2019-12-12T18:12:01.600" v="303"/>
          <ac:grpSpMkLst>
            <pc:docMk/>
            <pc:sldMk cId="4217557321" sldId="2076136267"/>
            <ac:grpSpMk id="21" creationId="{E9BF5722-8BCA-4FFD-ACAB-DD01998B227A}"/>
          </ac:grpSpMkLst>
        </pc:grpChg>
        <pc:grpChg chg="add del">
          <ac:chgData name="Alexander González" userId="3c70398f-1c5f-4d85-b0b9-ebbf8c9c4b48" providerId="ADAL" clId="{B5B42738-CD7A-4755-9003-229E3765D1C5}" dt="2019-12-12T18:12:01.600" v="303"/>
          <ac:grpSpMkLst>
            <pc:docMk/>
            <pc:sldMk cId="4217557321" sldId="2076136267"/>
            <ac:grpSpMk id="25" creationId="{D6A2413C-39E8-4F92-9A5C-910DCB1ED0F5}"/>
          </ac:grpSpMkLst>
        </pc:grpChg>
        <pc:picChg chg="add del">
          <ac:chgData name="Alexander González" userId="3c70398f-1c5f-4d85-b0b9-ebbf8c9c4b48" providerId="ADAL" clId="{B5B42738-CD7A-4755-9003-229E3765D1C5}" dt="2019-12-12T18:12:01.600" v="303"/>
          <ac:picMkLst>
            <pc:docMk/>
            <pc:sldMk cId="4217557321" sldId="2076136267"/>
            <ac:picMk id="4" creationId="{6D5A96C7-4727-4872-9A58-E3181DA07DCB}"/>
          </ac:picMkLst>
        </pc:picChg>
        <pc:picChg chg="add del">
          <ac:chgData name="Alexander González" userId="3c70398f-1c5f-4d85-b0b9-ebbf8c9c4b48" providerId="ADAL" clId="{B5B42738-CD7A-4755-9003-229E3765D1C5}" dt="2019-12-12T18:12:01.600" v="303"/>
          <ac:picMkLst>
            <pc:docMk/>
            <pc:sldMk cId="4217557321" sldId="2076136267"/>
            <ac:picMk id="24" creationId="{849E6096-A799-4D5C-B8FA-4ACB65C737FA}"/>
          </ac:picMkLst>
        </pc:picChg>
      </pc:sldChg>
      <pc:sldChg chg="addSp delSp modSp add del ord addAnim delAnim modAnim">
        <pc:chgData name="Alexander González" userId="3c70398f-1c5f-4d85-b0b9-ebbf8c9c4b48" providerId="ADAL" clId="{B5B42738-CD7A-4755-9003-229E3765D1C5}" dt="2020-02-08T14:38:02.404" v="3669" actId="47"/>
        <pc:sldMkLst>
          <pc:docMk/>
          <pc:sldMk cId="1781305795" sldId="2076136268"/>
        </pc:sldMkLst>
        <pc:spChg chg="del">
          <ac:chgData name="Alexander González" userId="3c70398f-1c5f-4d85-b0b9-ebbf8c9c4b48" providerId="ADAL" clId="{B5B42738-CD7A-4755-9003-229E3765D1C5}" dt="2019-12-12T18:15:54.130" v="305" actId="931"/>
          <ac:spMkLst>
            <pc:docMk/>
            <pc:sldMk cId="1781305795" sldId="2076136268"/>
            <ac:spMk id="2" creationId="{605927B8-6F6F-4B4F-9801-2971CC915866}"/>
          </ac:spMkLst>
        </pc:spChg>
        <pc:spChg chg="add del mod">
          <ac:chgData name="Alexander González" userId="3c70398f-1c5f-4d85-b0b9-ebbf8c9c4b48" providerId="ADAL" clId="{B5B42738-CD7A-4755-9003-229E3765D1C5}" dt="2019-12-12T20:09:11.612" v="1763" actId="207"/>
          <ac:spMkLst>
            <pc:docMk/>
            <pc:sldMk cId="1781305795" sldId="2076136268"/>
            <ac:spMk id="5" creationId="{F95DE30F-3EBB-4AB7-9469-0BD714CBC478}"/>
          </ac:spMkLst>
        </pc:spChg>
        <pc:spChg chg="add del mod">
          <ac:chgData name="Alexander González" userId="3c70398f-1c5f-4d85-b0b9-ebbf8c9c4b48" providerId="ADAL" clId="{B5B42738-CD7A-4755-9003-229E3765D1C5}" dt="2019-12-12T18:24:34.013" v="1323" actId="207"/>
          <ac:spMkLst>
            <pc:docMk/>
            <pc:sldMk cId="1781305795" sldId="2076136268"/>
            <ac:spMk id="6" creationId="{DA8931AE-F403-4A2A-9E98-C7D1B17399B4}"/>
          </ac:spMkLst>
        </pc:spChg>
        <pc:spChg chg="add del">
          <ac:chgData name="Alexander González" userId="3c70398f-1c5f-4d85-b0b9-ebbf8c9c4b48" providerId="ADAL" clId="{B5B42738-CD7A-4755-9003-229E3765D1C5}" dt="2019-12-12T18:26:23.799" v="1382" actId="478"/>
          <ac:spMkLst>
            <pc:docMk/>
            <pc:sldMk cId="1781305795" sldId="2076136268"/>
            <ac:spMk id="7" creationId="{CC6AEA41-D56B-4C10-961A-A31E4427A801}"/>
          </ac:spMkLst>
        </pc:spChg>
        <pc:spChg chg="add mod">
          <ac:chgData name="Alexander González" userId="3c70398f-1c5f-4d85-b0b9-ebbf8c9c4b48" providerId="ADAL" clId="{B5B42738-CD7A-4755-9003-229E3765D1C5}" dt="2019-12-12T18:26:46.485" v="1389" actId="1076"/>
          <ac:spMkLst>
            <pc:docMk/>
            <pc:sldMk cId="1781305795" sldId="2076136268"/>
            <ac:spMk id="8" creationId="{BEE48FE7-A5A9-47ED-B62A-7615087BF6CB}"/>
          </ac:spMkLst>
        </pc:spChg>
        <pc:spChg chg="add ord">
          <ac:chgData name="Alexander González" userId="3c70398f-1c5f-4d85-b0b9-ebbf8c9c4b48" providerId="ADAL" clId="{B5B42738-CD7A-4755-9003-229E3765D1C5}" dt="2019-12-12T18:22:39.046" v="1041" actId="166"/>
          <ac:spMkLst>
            <pc:docMk/>
            <pc:sldMk cId="1781305795" sldId="2076136268"/>
            <ac:spMk id="9" creationId="{47DF0628-6790-4DD5-85AC-F826F228930F}"/>
          </ac:spMkLst>
        </pc:spChg>
        <pc:spChg chg="add mod ord">
          <ac:chgData name="Alexander González" userId="3c70398f-1c5f-4d85-b0b9-ebbf8c9c4b48" providerId="ADAL" clId="{B5B42738-CD7A-4755-9003-229E3765D1C5}" dt="2019-12-12T18:22:39.046" v="1041" actId="166"/>
          <ac:spMkLst>
            <pc:docMk/>
            <pc:sldMk cId="1781305795" sldId="2076136268"/>
            <ac:spMk id="10" creationId="{481C47F8-1506-4073-988F-1248D64E2F40}"/>
          </ac:spMkLst>
        </pc:spChg>
        <pc:spChg chg="add">
          <ac:chgData name="Alexander González" userId="3c70398f-1c5f-4d85-b0b9-ebbf8c9c4b48" providerId="ADAL" clId="{B5B42738-CD7A-4755-9003-229E3765D1C5}" dt="2019-12-12T18:16:30.228" v="307"/>
          <ac:spMkLst>
            <pc:docMk/>
            <pc:sldMk cId="1781305795" sldId="2076136268"/>
            <ac:spMk id="11" creationId="{3DA70B11-1B72-4AAD-809D-E4C52F05F9D5}"/>
          </ac:spMkLst>
        </pc:spChg>
        <pc:spChg chg="add mod">
          <ac:chgData name="Alexander González" userId="3c70398f-1c5f-4d85-b0b9-ebbf8c9c4b48" providerId="ADAL" clId="{B5B42738-CD7A-4755-9003-229E3765D1C5}" dt="2019-12-12T18:20:52.748" v="832" actId="108"/>
          <ac:spMkLst>
            <pc:docMk/>
            <pc:sldMk cId="1781305795" sldId="2076136268"/>
            <ac:spMk id="12" creationId="{CBE62F3C-24C3-4F9A-96A5-E49E5086797A}"/>
          </ac:spMkLst>
        </pc:spChg>
        <pc:spChg chg="add">
          <ac:chgData name="Alexander González" userId="3c70398f-1c5f-4d85-b0b9-ebbf8c9c4b48" providerId="ADAL" clId="{B5B42738-CD7A-4755-9003-229E3765D1C5}" dt="2019-12-12T18:16:30.228" v="307"/>
          <ac:spMkLst>
            <pc:docMk/>
            <pc:sldMk cId="1781305795" sldId="2076136268"/>
            <ac:spMk id="13" creationId="{2BBF4106-F560-460A-BAEC-C1AC14FB6AE6}"/>
          </ac:spMkLst>
        </pc:spChg>
        <pc:spChg chg="add">
          <ac:chgData name="Alexander González" userId="3c70398f-1c5f-4d85-b0b9-ebbf8c9c4b48" providerId="ADAL" clId="{B5B42738-CD7A-4755-9003-229E3765D1C5}" dt="2019-12-12T18:16:30.228" v="307"/>
          <ac:spMkLst>
            <pc:docMk/>
            <pc:sldMk cId="1781305795" sldId="2076136268"/>
            <ac:spMk id="14" creationId="{05E5045E-6C30-4CCA-A6F4-A93031EF3528}"/>
          </ac:spMkLst>
        </pc:spChg>
        <pc:spChg chg="add ord">
          <ac:chgData name="Alexander González" userId="3c70398f-1c5f-4d85-b0b9-ebbf8c9c4b48" providerId="ADAL" clId="{B5B42738-CD7A-4755-9003-229E3765D1C5}" dt="2019-12-12T18:23:03.464" v="1047" actId="166"/>
          <ac:spMkLst>
            <pc:docMk/>
            <pc:sldMk cId="1781305795" sldId="2076136268"/>
            <ac:spMk id="15" creationId="{5B5FECB3-8BD6-4B88-85FA-1697DB443DD8}"/>
          </ac:spMkLst>
        </pc:spChg>
        <pc:spChg chg="add ord">
          <ac:chgData name="Alexander González" userId="3c70398f-1c5f-4d85-b0b9-ebbf8c9c4b48" providerId="ADAL" clId="{B5B42738-CD7A-4755-9003-229E3765D1C5}" dt="2019-12-12T18:22:39.046" v="1041" actId="166"/>
          <ac:spMkLst>
            <pc:docMk/>
            <pc:sldMk cId="1781305795" sldId="2076136268"/>
            <ac:spMk id="16" creationId="{F7E2F7F7-8B78-4230-9751-AE24DDDBA92F}"/>
          </ac:spMkLst>
        </pc:spChg>
        <pc:spChg chg="add del mod ord">
          <ac:chgData name="Alexander González" userId="3c70398f-1c5f-4d85-b0b9-ebbf8c9c4b48" providerId="ADAL" clId="{B5B42738-CD7A-4755-9003-229E3765D1C5}" dt="2019-12-12T20:08:48.918" v="1682" actId="207"/>
          <ac:spMkLst>
            <pc:docMk/>
            <pc:sldMk cId="1781305795" sldId="2076136268"/>
            <ac:spMk id="28" creationId="{E4B93952-6B51-4904-9B4D-FD06623D75F5}"/>
          </ac:spMkLst>
        </pc:spChg>
        <pc:spChg chg="add del mod">
          <ac:chgData name="Alexander González" userId="3c70398f-1c5f-4d85-b0b9-ebbf8c9c4b48" providerId="ADAL" clId="{B5B42738-CD7A-4755-9003-229E3765D1C5}" dt="2019-12-12T18:25:00.293" v="1349" actId="1076"/>
          <ac:spMkLst>
            <pc:docMk/>
            <pc:sldMk cId="1781305795" sldId="2076136268"/>
            <ac:spMk id="29" creationId="{F5427494-9818-4E82-B823-B5150E302569}"/>
          </ac:spMkLst>
        </pc:spChg>
        <pc:spChg chg="add mod">
          <ac:chgData name="Alexander González" userId="3c70398f-1c5f-4d85-b0b9-ebbf8c9c4b48" providerId="ADAL" clId="{B5B42738-CD7A-4755-9003-229E3765D1C5}" dt="2019-12-12T18:26:19.820" v="1381" actId="14100"/>
          <ac:spMkLst>
            <pc:docMk/>
            <pc:sldMk cId="1781305795" sldId="2076136268"/>
            <ac:spMk id="30" creationId="{587E718E-EA89-4913-9E2C-7AF38332C290}"/>
          </ac:spMkLst>
        </pc:spChg>
        <pc:grpChg chg="add">
          <ac:chgData name="Alexander González" userId="3c70398f-1c5f-4d85-b0b9-ebbf8c9c4b48" providerId="ADAL" clId="{B5B42738-CD7A-4755-9003-229E3765D1C5}" dt="2019-12-12T18:16:30.228" v="307"/>
          <ac:grpSpMkLst>
            <pc:docMk/>
            <pc:sldMk cId="1781305795" sldId="2076136268"/>
            <ac:grpSpMk id="17" creationId="{5A2FF170-CFC6-4BA1-8AF0-0ED346F888CD}"/>
          </ac:grpSpMkLst>
        </pc:grpChg>
        <pc:grpChg chg="add ord">
          <ac:chgData name="Alexander González" userId="3c70398f-1c5f-4d85-b0b9-ebbf8c9c4b48" providerId="ADAL" clId="{B5B42738-CD7A-4755-9003-229E3765D1C5}" dt="2019-12-12T18:24:56.573" v="1348" actId="166"/>
          <ac:grpSpMkLst>
            <pc:docMk/>
            <pc:sldMk cId="1781305795" sldId="2076136268"/>
            <ac:grpSpMk id="21" creationId="{A4C698E5-E590-4E31-98FE-9543C8FBBEE2}"/>
          </ac:grpSpMkLst>
        </pc:grpChg>
        <pc:picChg chg="add mod">
          <ac:chgData name="Alexander González" userId="3c70398f-1c5f-4d85-b0b9-ebbf8c9c4b48" providerId="ADAL" clId="{B5B42738-CD7A-4755-9003-229E3765D1C5}" dt="2019-12-12T18:16:00.922" v="306" actId="27614"/>
          <ac:picMkLst>
            <pc:docMk/>
            <pc:sldMk cId="1781305795" sldId="2076136268"/>
            <ac:picMk id="4" creationId="{6029A9D7-02D4-4114-BA16-1DCCBB505F0E}"/>
          </ac:picMkLst>
        </pc:picChg>
        <pc:picChg chg="add">
          <ac:chgData name="Alexander González" userId="3c70398f-1c5f-4d85-b0b9-ebbf8c9c4b48" providerId="ADAL" clId="{B5B42738-CD7A-4755-9003-229E3765D1C5}" dt="2019-12-12T18:16:30.228" v="307"/>
          <ac:picMkLst>
            <pc:docMk/>
            <pc:sldMk cId="1781305795" sldId="2076136268"/>
            <ac:picMk id="20" creationId="{0CF17C56-F2BB-45CB-AC1B-80B1E67FE259}"/>
          </ac:picMkLst>
        </pc:picChg>
      </pc:sldChg>
      <pc:sldChg chg="addSp delSp modSp add del">
        <pc:chgData name="Alexander González" userId="3c70398f-1c5f-4d85-b0b9-ebbf8c9c4b48" providerId="ADAL" clId="{B5B42738-CD7A-4755-9003-229E3765D1C5}" dt="2019-12-12T18:35:52.214" v="1433" actId="47"/>
        <pc:sldMkLst>
          <pc:docMk/>
          <pc:sldMk cId="531149396" sldId="2076136269"/>
        </pc:sldMkLst>
        <pc:spChg chg="del">
          <ac:chgData name="Alexander González" userId="3c70398f-1c5f-4d85-b0b9-ebbf8c9c4b48" providerId="ADAL" clId="{B5B42738-CD7A-4755-9003-229E3765D1C5}" dt="2019-12-12T18:35:41.813" v="1430" actId="931"/>
          <ac:spMkLst>
            <pc:docMk/>
            <pc:sldMk cId="531149396" sldId="2076136269"/>
            <ac:spMk id="2" creationId="{67DD41AF-9DD3-4EBF-A982-4E7CFC05247C}"/>
          </ac:spMkLst>
        </pc:spChg>
        <pc:picChg chg="add mod">
          <ac:chgData name="Alexander González" userId="3c70398f-1c5f-4d85-b0b9-ebbf8c9c4b48" providerId="ADAL" clId="{B5B42738-CD7A-4755-9003-229E3765D1C5}" dt="2019-12-12T18:35:43.904" v="1432" actId="962"/>
          <ac:picMkLst>
            <pc:docMk/>
            <pc:sldMk cId="531149396" sldId="2076136269"/>
            <ac:picMk id="4" creationId="{CDB1BCF5-B8A0-43B7-B594-177B8748F99E}"/>
          </ac:picMkLst>
        </pc:picChg>
      </pc:sldChg>
      <pc:sldChg chg="addSp modSp add del ord modAnim modNotesTx">
        <pc:chgData name="Alexander González" userId="3c70398f-1c5f-4d85-b0b9-ebbf8c9c4b48" providerId="ADAL" clId="{B5B42738-CD7A-4755-9003-229E3765D1C5}" dt="2020-02-08T14:38:37.270" v="3681" actId="20577"/>
        <pc:sldMkLst>
          <pc:docMk/>
          <pc:sldMk cId="2226711348" sldId="2076136269"/>
        </pc:sldMkLst>
        <pc:spChg chg="mod">
          <ac:chgData name="Alexander González" userId="3c70398f-1c5f-4d85-b0b9-ebbf8c9c4b48" providerId="ADAL" clId="{B5B42738-CD7A-4755-9003-229E3765D1C5}" dt="2019-12-12T18:40:24.868" v="1490" actId="108"/>
          <ac:spMkLst>
            <pc:docMk/>
            <pc:sldMk cId="2226711348" sldId="2076136269"/>
            <ac:spMk id="2" creationId="{78D79CEE-B0FC-4C9E-84E8-FC1CEC42C8C5}"/>
          </ac:spMkLst>
        </pc:spChg>
        <pc:picChg chg="add mod">
          <ac:chgData name="Alexander González" userId="3c70398f-1c5f-4d85-b0b9-ebbf8c9c4b48" providerId="ADAL" clId="{B5B42738-CD7A-4755-9003-229E3765D1C5}" dt="2019-12-12T18:43:19.107" v="1492" actId="1076"/>
          <ac:picMkLst>
            <pc:docMk/>
            <pc:sldMk cId="2226711348" sldId="2076136269"/>
            <ac:picMk id="4" creationId="{FB54CF1C-8E27-4F2F-875F-DB4682CEBE41}"/>
          </ac:picMkLst>
        </pc:picChg>
        <pc:picChg chg="add mod">
          <ac:chgData name="Alexander González" userId="3c70398f-1c5f-4d85-b0b9-ebbf8c9c4b48" providerId="ADAL" clId="{B5B42738-CD7A-4755-9003-229E3765D1C5}" dt="2019-12-12T18:43:19.107" v="1492" actId="1076"/>
          <ac:picMkLst>
            <pc:docMk/>
            <pc:sldMk cId="2226711348" sldId="2076136269"/>
            <ac:picMk id="6" creationId="{635C5679-04B8-4E95-9390-270B84780CCD}"/>
          </ac:picMkLst>
        </pc:picChg>
        <pc:picChg chg="add mod">
          <ac:chgData name="Alexander González" userId="3c70398f-1c5f-4d85-b0b9-ebbf8c9c4b48" providerId="ADAL" clId="{B5B42738-CD7A-4755-9003-229E3765D1C5}" dt="2019-12-12T18:43:19.107" v="1492" actId="1076"/>
          <ac:picMkLst>
            <pc:docMk/>
            <pc:sldMk cId="2226711348" sldId="2076136269"/>
            <ac:picMk id="8" creationId="{ED0B5735-6563-418E-AD1B-6B2DB8E6CD3D}"/>
          </ac:picMkLst>
        </pc:picChg>
        <pc:picChg chg="add mod">
          <ac:chgData name="Alexander González" userId="3c70398f-1c5f-4d85-b0b9-ebbf8c9c4b48" providerId="ADAL" clId="{B5B42738-CD7A-4755-9003-229E3765D1C5}" dt="2019-12-12T18:43:19.107" v="1492" actId="1076"/>
          <ac:picMkLst>
            <pc:docMk/>
            <pc:sldMk cId="2226711348" sldId="2076136269"/>
            <ac:picMk id="10" creationId="{AA0034FF-49DB-4DDF-8680-3D93B8CC4217}"/>
          </ac:picMkLst>
        </pc:picChg>
        <pc:picChg chg="add mod">
          <ac:chgData name="Alexander González" userId="3c70398f-1c5f-4d85-b0b9-ebbf8c9c4b48" providerId="ADAL" clId="{B5B42738-CD7A-4755-9003-229E3765D1C5}" dt="2019-12-12T19:02:37.123" v="1584" actId="14861"/>
          <ac:picMkLst>
            <pc:docMk/>
            <pc:sldMk cId="2226711348" sldId="2076136269"/>
            <ac:picMk id="11" creationId="{61D59454-339A-495E-BC1B-E159ED010631}"/>
          </ac:picMkLst>
        </pc:picChg>
      </pc:sldChg>
      <pc:sldChg chg="add del">
        <pc:chgData name="Alexander González" userId="3c70398f-1c5f-4d85-b0b9-ebbf8c9c4b48" providerId="ADAL" clId="{B5B42738-CD7A-4755-9003-229E3765D1C5}" dt="2019-12-12T18:33:41.755" v="1410" actId="47"/>
        <pc:sldMkLst>
          <pc:docMk/>
          <pc:sldMk cId="2330811586" sldId="2076136269"/>
        </pc:sldMkLst>
      </pc:sldChg>
      <pc:sldChg chg="addSp modSp add del ord">
        <pc:chgData name="Alexander González" userId="3c70398f-1c5f-4d85-b0b9-ebbf8c9c4b48" providerId="ADAL" clId="{B5B42738-CD7A-4755-9003-229E3765D1C5}" dt="2020-02-08T14:38:02.404" v="3669" actId="47"/>
        <pc:sldMkLst>
          <pc:docMk/>
          <pc:sldMk cId="3054862828" sldId="2076136270"/>
        </pc:sldMkLst>
        <pc:picChg chg="add mod">
          <ac:chgData name="Alexander González" userId="3c70398f-1c5f-4d85-b0b9-ebbf8c9c4b48" providerId="ADAL" clId="{B5B42738-CD7A-4755-9003-229E3765D1C5}" dt="2019-12-12T18:39:45.859" v="1475" actId="1076"/>
          <ac:picMkLst>
            <pc:docMk/>
            <pc:sldMk cId="3054862828" sldId="2076136270"/>
            <ac:picMk id="3" creationId="{3D9160A9-175E-474A-8195-C6F0B75F658A}"/>
          </ac:picMkLst>
        </pc:picChg>
      </pc:sldChg>
      <pc:sldChg chg="addSp delSp modSp add del ord modNotesTx">
        <pc:chgData name="Alexander González" userId="3c70398f-1c5f-4d85-b0b9-ebbf8c9c4b48" providerId="ADAL" clId="{B5B42738-CD7A-4755-9003-229E3765D1C5}" dt="2020-02-08T14:38:02.404" v="3669" actId="47"/>
        <pc:sldMkLst>
          <pc:docMk/>
          <pc:sldMk cId="2211483838" sldId="2076136271"/>
        </pc:sldMkLst>
        <pc:spChg chg="add del mod">
          <ac:chgData name="Alexander González" userId="3c70398f-1c5f-4d85-b0b9-ebbf8c9c4b48" providerId="ADAL" clId="{B5B42738-CD7A-4755-9003-229E3765D1C5}" dt="2019-12-12T19:04:30.064" v="1617" actId="108"/>
          <ac:spMkLst>
            <pc:docMk/>
            <pc:sldMk cId="2211483838" sldId="2076136271"/>
            <ac:spMk id="2" creationId="{5CCF60C2-EB6E-43B3-917F-BC69E6EF34D8}"/>
          </ac:spMkLst>
        </pc:spChg>
        <pc:spChg chg="del">
          <ac:chgData name="Alexander González" userId="3c70398f-1c5f-4d85-b0b9-ebbf8c9c4b48" providerId="ADAL" clId="{B5B42738-CD7A-4755-9003-229E3765D1C5}" dt="2019-12-12T19:03:32.170" v="1586" actId="478"/>
          <ac:spMkLst>
            <pc:docMk/>
            <pc:sldMk cId="2211483838" sldId="2076136271"/>
            <ac:spMk id="3" creationId="{F7874E8A-E53E-4CD9-9FA8-231F26FB036F}"/>
          </ac:spMkLst>
        </pc:spChg>
        <pc:picChg chg="add del mod">
          <ac:chgData name="Alexander González" userId="3c70398f-1c5f-4d85-b0b9-ebbf8c9c4b48" providerId="ADAL" clId="{B5B42738-CD7A-4755-9003-229E3765D1C5}" dt="2019-12-12T19:03:59.631" v="1601"/>
          <ac:picMkLst>
            <pc:docMk/>
            <pc:sldMk cId="2211483838" sldId="2076136271"/>
            <ac:picMk id="5" creationId="{A1BABBCE-50E4-4812-9A03-C5D5BAD2AF52}"/>
          </ac:picMkLst>
        </pc:picChg>
        <pc:picChg chg="add mod">
          <ac:chgData name="Alexander González" userId="3c70398f-1c5f-4d85-b0b9-ebbf8c9c4b48" providerId="ADAL" clId="{B5B42738-CD7A-4755-9003-229E3765D1C5}" dt="2019-12-12T20:16:24.459" v="1775" actId="1076"/>
          <ac:picMkLst>
            <pc:docMk/>
            <pc:sldMk cId="2211483838" sldId="2076136271"/>
            <ac:picMk id="6" creationId="{D3D8A12F-68D4-44FB-906C-A4585B7A7D85}"/>
          </ac:picMkLst>
        </pc:picChg>
      </pc:sldChg>
      <pc:sldChg chg="addSp delSp add del">
        <pc:chgData name="Alexander González" userId="3c70398f-1c5f-4d85-b0b9-ebbf8c9c4b48" providerId="ADAL" clId="{B5B42738-CD7A-4755-9003-229E3765D1C5}" dt="2020-02-08T14:38:02.404" v="3669" actId="47"/>
        <pc:sldMkLst>
          <pc:docMk/>
          <pc:sldMk cId="3887042919" sldId="2076136272"/>
        </pc:sldMkLst>
        <pc:spChg chg="del">
          <ac:chgData name="Alexander González" userId="3c70398f-1c5f-4d85-b0b9-ebbf8c9c4b48" providerId="ADAL" clId="{B5B42738-CD7A-4755-9003-229E3765D1C5}" dt="2019-12-12T20:14:31.659" v="1772" actId="478"/>
          <ac:spMkLst>
            <pc:docMk/>
            <pc:sldMk cId="3887042919" sldId="2076136272"/>
            <ac:spMk id="2" creationId="{B472E9B5-05D6-4F7B-877B-B38DE25F8E27}"/>
          </ac:spMkLst>
        </pc:spChg>
        <pc:spChg chg="del">
          <ac:chgData name="Alexander González" userId="3c70398f-1c5f-4d85-b0b9-ebbf8c9c4b48" providerId="ADAL" clId="{B5B42738-CD7A-4755-9003-229E3765D1C5}" dt="2019-12-12T20:14:28.863" v="1771" actId="478"/>
          <ac:spMkLst>
            <pc:docMk/>
            <pc:sldMk cId="3887042919" sldId="2076136272"/>
            <ac:spMk id="3" creationId="{B2AC8F90-2F42-4DAA-A5E5-21C9B5BD04F3}"/>
          </ac:spMkLst>
        </pc:spChg>
        <pc:picChg chg="add">
          <ac:chgData name="Alexander González" userId="3c70398f-1c5f-4d85-b0b9-ebbf8c9c4b48" providerId="ADAL" clId="{B5B42738-CD7A-4755-9003-229E3765D1C5}" dt="2019-12-12T20:14:34.878" v="1773"/>
          <ac:picMkLst>
            <pc:docMk/>
            <pc:sldMk cId="3887042919" sldId="2076136272"/>
            <ac:picMk id="8194" creationId="{12E8D3F9-306C-46C5-A529-A1A8B4264AD0}"/>
          </ac:picMkLst>
        </pc:picChg>
      </pc:sldChg>
      <pc:sldChg chg="addSp modSp add del modAnim">
        <pc:chgData name="Alexander González" userId="3c70398f-1c5f-4d85-b0b9-ebbf8c9c4b48" providerId="ADAL" clId="{B5B42738-CD7A-4755-9003-229E3765D1C5}" dt="2020-02-08T14:38:02.404" v="3669" actId="47"/>
        <pc:sldMkLst>
          <pc:docMk/>
          <pc:sldMk cId="1120902962" sldId="2076136273"/>
        </pc:sldMkLst>
        <pc:spChg chg="mod">
          <ac:chgData name="Alexander González" userId="3c70398f-1c5f-4d85-b0b9-ebbf8c9c4b48" providerId="ADAL" clId="{B5B42738-CD7A-4755-9003-229E3765D1C5}" dt="2019-12-13T00:26:41.136" v="1832" actId="108"/>
          <ac:spMkLst>
            <pc:docMk/>
            <pc:sldMk cId="1120902962" sldId="2076136273"/>
            <ac:spMk id="2" creationId="{399306C8-6AB4-4E86-B2BA-6AF870101F5E}"/>
          </ac:spMkLst>
        </pc:spChg>
        <pc:picChg chg="add mod">
          <ac:chgData name="Alexander González" userId="3c70398f-1c5f-4d85-b0b9-ebbf8c9c4b48" providerId="ADAL" clId="{B5B42738-CD7A-4755-9003-229E3765D1C5}" dt="2019-12-13T00:26:22.914" v="1830" actId="1076"/>
          <ac:picMkLst>
            <pc:docMk/>
            <pc:sldMk cId="1120902962" sldId="2076136273"/>
            <ac:picMk id="4" creationId="{A03DEC92-8FCE-4587-8C52-89F00D1CF66A}"/>
          </ac:picMkLst>
        </pc:picChg>
        <pc:picChg chg="add mod">
          <ac:chgData name="Alexander González" userId="3c70398f-1c5f-4d85-b0b9-ebbf8c9c4b48" providerId="ADAL" clId="{B5B42738-CD7A-4755-9003-229E3765D1C5}" dt="2019-12-13T00:26:21.001" v="1829" actId="1076"/>
          <ac:picMkLst>
            <pc:docMk/>
            <pc:sldMk cId="1120902962" sldId="2076136273"/>
            <ac:picMk id="10242" creationId="{556099AB-8A6D-4011-B0BC-A18E56C12248}"/>
          </ac:picMkLst>
        </pc:picChg>
      </pc:sldChg>
      <pc:sldChg chg="add del">
        <pc:chgData name="Alexander González" userId="3c70398f-1c5f-4d85-b0b9-ebbf8c9c4b48" providerId="ADAL" clId="{B5B42738-CD7A-4755-9003-229E3765D1C5}" dt="2019-12-13T00:25:11.079" v="1815"/>
        <pc:sldMkLst>
          <pc:docMk/>
          <pc:sldMk cId="2528042569" sldId="2076136273"/>
        </pc:sldMkLst>
      </pc:sldChg>
      <pc:sldChg chg="addSp delSp modSp add del">
        <pc:chgData name="Alexander González" userId="3c70398f-1c5f-4d85-b0b9-ebbf8c9c4b48" providerId="ADAL" clId="{B5B42738-CD7A-4755-9003-229E3765D1C5}" dt="2019-12-13T00:20:08.722" v="1796" actId="47"/>
        <pc:sldMkLst>
          <pc:docMk/>
          <pc:sldMk cId="4093097854" sldId="2076136273"/>
        </pc:sldMkLst>
        <pc:spChg chg="del">
          <ac:chgData name="Alexander González" userId="3c70398f-1c5f-4d85-b0b9-ebbf8c9c4b48" providerId="ADAL" clId="{B5B42738-CD7A-4755-9003-229E3765D1C5}" dt="2019-12-13T00:18:05.824" v="1791" actId="478"/>
          <ac:spMkLst>
            <pc:docMk/>
            <pc:sldMk cId="4093097854" sldId="2076136273"/>
            <ac:spMk id="2" creationId="{5FE8D8A7-D06E-45B7-A2B0-827B9C0AC136}"/>
          </ac:spMkLst>
        </pc:spChg>
        <pc:spChg chg="del">
          <ac:chgData name="Alexander González" userId="3c70398f-1c5f-4d85-b0b9-ebbf8c9c4b48" providerId="ADAL" clId="{B5B42738-CD7A-4755-9003-229E3765D1C5}" dt="2019-12-13T00:18:04.706" v="1790" actId="478"/>
          <ac:spMkLst>
            <pc:docMk/>
            <pc:sldMk cId="4093097854" sldId="2076136273"/>
            <ac:spMk id="3" creationId="{FB2D06C5-2A2C-4756-BC3B-AB0AC4610576}"/>
          </ac:spMkLst>
        </pc:spChg>
        <pc:picChg chg="add del mod">
          <ac:chgData name="Alexander González" userId="3c70398f-1c5f-4d85-b0b9-ebbf8c9c4b48" providerId="ADAL" clId="{B5B42738-CD7A-4755-9003-229E3765D1C5}" dt="2019-12-13T00:20:07.027" v="1795"/>
          <ac:picMkLst>
            <pc:docMk/>
            <pc:sldMk cId="4093097854" sldId="2076136273"/>
            <ac:picMk id="9218" creationId="{2DF57BEA-F87F-4DFF-8604-30DAB400B12E}"/>
          </ac:picMkLst>
        </pc:picChg>
      </pc:sldChg>
      <pc:sldChg chg="modSp add del modNotesTx">
        <pc:chgData name="Alexander González" userId="3c70398f-1c5f-4d85-b0b9-ebbf8c9c4b48" providerId="ADAL" clId="{B5B42738-CD7A-4755-9003-229E3765D1C5}" dt="2020-02-08T14:38:16.428" v="3673" actId="20577"/>
        <pc:sldMkLst>
          <pc:docMk/>
          <pc:sldMk cId="2850369472" sldId="2076136274"/>
        </pc:sldMkLst>
        <pc:spChg chg="mod">
          <ac:chgData name="Alexander González" userId="3c70398f-1c5f-4d85-b0b9-ebbf8c9c4b48" providerId="ADAL" clId="{B5B42738-CD7A-4755-9003-229E3765D1C5}" dt="2019-12-13T01:59:06.910" v="3522" actId="20577"/>
          <ac:spMkLst>
            <pc:docMk/>
            <pc:sldMk cId="2850369472" sldId="2076136274"/>
            <ac:spMk id="3" creationId="{C6C40697-924E-4AB8-83A6-53DBD87580E8}"/>
          </ac:spMkLst>
        </pc:spChg>
      </pc:sldChg>
      <pc:sldChg chg="modSp add del">
        <pc:chgData name="Alexander González" userId="3c70398f-1c5f-4d85-b0b9-ebbf8c9c4b48" providerId="ADAL" clId="{B5B42738-CD7A-4755-9003-229E3765D1C5}" dt="2019-12-13T01:58:48.786" v="3505"/>
        <pc:sldMkLst>
          <pc:docMk/>
          <pc:sldMk cId="3164521178" sldId="2076136274"/>
        </pc:sldMkLst>
        <pc:spChg chg="mod">
          <ac:chgData name="Alexander González" userId="3c70398f-1c5f-4d85-b0b9-ebbf8c9c4b48" providerId="ADAL" clId="{B5B42738-CD7A-4755-9003-229E3765D1C5}" dt="2019-12-13T01:58:48.466" v="3504"/>
          <ac:spMkLst>
            <pc:docMk/>
            <pc:sldMk cId="3164521178" sldId="2076136274"/>
            <ac:spMk id="2" creationId="{A5B6FD02-5DB4-4592-8A62-784E10FC5BAA}"/>
          </ac:spMkLst>
        </pc:spChg>
      </pc:sldChg>
      <pc:sldChg chg="delSp modSp add del modNotesTx">
        <pc:chgData name="Alexander González" userId="3c70398f-1c5f-4d85-b0b9-ebbf8c9c4b48" providerId="ADAL" clId="{B5B42738-CD7A-4755-9003-229E3765D1C5}" dt="2019-12-13T02:04:12.838" v="3557" actId="47"/>
        <pc:sldMkLst>
          <pc:docMk/>
          <pc:sldMk cId="2452758936" sldId="2076136275"/>
        </pc:sldMkLst>
        <pc:spChg chg="mod">
          <ac:chgData name="Alexander González" userId="3c70398f-1c5f-4d85-b0b9-ebbf8c9c4b48" providerId="ADAL" clId="{B5B42738-CD7A-4755-9003-229E3765D1C5}" dt="2019-12-13T02:01:47.391" v="3552" actId="20577"/>
          <ac:spMkLst>
            <pc:docMk/>
            <pc:sldMk cId="2452758936" sldId="2076136275"/>
            <ac:spMk id="2" creationId="{7F1FA1D1-FC01-4F54-98E6-1BCDA594ABCC}"/>
          </ac:spMkLst>
        </pc:spChg>
        <pc:spChg chg="del">
          <ac:chgData name="Alexander González" userId="3c70398f-1c5f-4d85-b0b9-ebbf8c9c4b48" providerId="ADAL" clId="{B5B42738-CD7A-4755-9003-229E3765D1C5}" dt="2019-12-13T02:01:50.249" v="3553" actId="478"/>
          <ac:spMkLst>
            <pc:docMk/>
            <pc:sldMk cId="2452758936" sldId="2076136275"/>
            <ac:spMk id="3" creationId="{D76740C0-E200-4388-B31D-73010BD87732}"/>
          </ac:spMkLst>
        </pc:spChg>
      </pc:sldChg>
      <pc:sldChg chg="addSp modSp add del modNotesTx">
        <pc:chgData name="Alexander González" userId="3c70398f-1c5f-4d85-b0b9-ebbf8c9c4b48" providerId="ADAL" clId="{B5B42738-CD7A-4755-9003-229E3765D1C5}" dt="2020-02-08T14:38:19.115" v="3674" actId="20577"/>
        <pc:sldMkLst>
          <pc:docMk/>
          <pc:sldMk cId="2293962267" sldId="2076136276"/>
        </pc:sldMkLst>
        <pc:spChg chg="mod">
          <ac:chgData name="Alexander González" userId="3c70398f-1c5f-4d85-b0b9-ebbf8c9c4b48" providerId="ADAL" clId="{B5B42738-CD7A-4755-9003-229E3765D1C5}" dt="2019-12-13T02:04:41.602" v="3570" actId="404"/>
          <ac:spMkLst>
            <pc:docMk/>
            <pc:sldMk cId="2293962267" sldId="2076136276"/>
            <ac:spMk id="2" creationId="{3E9AAF70-D596-4332-9498-B2A2DB0FAD84}"/>
          </ac:spMkLst>
        </pc:spChg>
        <pc:picChg chg="add">
          <ac:chgData name="Alexander González" userId="3c70398f-1c5f-4d85-b0b9-ebbf8c9c4b48" providerId="ADAL" clId="{B5B42738-CD7A-4755-9003-229E3765D1C5}" dt="2019-12-13T02:04:49.173" v="3571"/>
          <ac:picMkLst>
            <pc:docMk/>
            <pc:sldMk cId="2293962267" sldId="2076136276"/>
            <ac:picMk id="12290" creationId="{8A1FC51B-C3AC-4A4F-8FCA-5C1750AA5062}"/>
          </ac:picMkLst>
        </pc:picChg>
      </pc:sldChg>
      <pc:sldMasterChg chg="addSldLayout delSldLayout">
        <pc:chgData name="Alexander González" userId="3c70398f-1c5f-4d85-b0b9-ebbf8c9c4b48" providerId="ADAL" clId="{B5B42738-CD7A-4755-9003-229E3765D1C5}" dt="2020-02-08T14:38:02.404" v="3669" actId="47"/>
        <pc:sldMasterMkLst>
          <pc:docMk/>
          <pc:sldMasterMk cId="3588427678" sldId="2147484229"/>
        </pc:sldMasterMkLst>
        <pc:sldLayoutChg chg="add del">
          <pc:chgData name="Alexander González" userId="3c70398f-1c5f-4d85-b0b9-ebbf8c9c4b48" providerId="ADAL" clId="{B5B42738-CD7A-4755-9003-229E3765D1C5}" dt="2020-02-08T14:38:02.404" v="3669" actId="47"/>
          <pc:sldLayoutMkLst>
            <pc:docMk/>
            <pc:sldMasterMk cId="3588427678" sldId="2147484229"/>
            <pc:sldLayoutMk cId="1757063221" sldId="2147484907"/>
          </pc:sldLayoutMkLst>
        </pc:sldLayoutChg>
        <pc:sldLayoutChg chg="add del">
          <pc:chgData name="Alexander González" userId="3c70398f-1c5f-4d85-b0b9-ebbf8c9c4b48" providerId="ADAL" clId="{B5B42738-CD7A-4755-9003-229E3765D1C5}" dt="2020-02-08T14:38:02.404" v="3669" actId="47"/>
          <pc:sldLayoutMkLst>
            <pc:docMk/>
            <pc:sldMasterMk cId="3588427678" sldId="2147484229"/>
            <pc:sldLayoutMk cId="3797615865" sldId="2147484908"/>
          </pc:sldLayoutMkLst>
        </pc:sldLayoutChg>
        <pc:sldLayoutChg chg="add del">
          <pc:chgData name="Alexander González" userId="3c70398f-1c5f-4d85-b0b9-ebbf8c9c4b48" providerId="ADAL" clId="{B5B42738-CD7A-4755-9003-229E3765D1C5}" dt="2020-02-08T14:38:02.404" v="3669" actId="47"/>
          <pc:sldLayoutMkLst>
            <pc:docMk/>
            <pc:sldMasterMk cId="3588427678" sldId="2147484229"/>
            <pc:sldLayoutMk cId="2880179371" sldId="2147484909"/>
          </pc:sldLayoutMkLst>
        </pc:sldLayoutChg>
      </pc:sldMaster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wmf"/><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2/8/2020 3:37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2/8/2020 3:36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86616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dirty="0"/>
          </a:p>
        </p:txBody>
      </p:sp>
      <p:sp>
        <p:nvSpPr>
          <p:cNvPr id="4" name="Marcador de número de diapositiva 3"/>
          <p:cNvSpPr>
            <a:spLocks noGrp="1"/>
          </p:cNvSpPr>
          <p:nvPr>
            <p:ph type="sldNum" sz="quarter" idx="5"/>
          </p:nvPr>
        </p:nvSpPr>
        <p:spPr/>
        <p:txBody>
          <a:bodyPr/>
          <a:lstStyle/>
          <a:p>
            <a:fld id="{34E5687A-32AB-49F5-B8CC-6DE43012FF4A}" type="slidenum">
              <a:rPr lang="en-US" smtClean="0"/>
              <a:t>12</a:t>
            </a:fld>
            <a:endParaRPr lang="en-US"/>
          </a:p>
        </p:txBody>
      </p:sp>
    </p:spTree>
    <p:extLst>
      <p:ext uri="{BB962C8B-B14F-4D97-AF65-F5344CB8AC3E}">
        <p14:creationId xmlns:p14="http://schemas.microsoft.com/office/powerpoint/2010/main" val="2758030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auto"/>
            <a:endParaRPr lang="en-US" dirty="0"/>
          </a:p>
        </p:txBody>
      </p:sp>
      <p:sp>
        <p:nvSpPr>
          <p:cNvPr id="4" name="Marcador de número de diapositiva 3"/>
          <p:cNvSpPr>
            <a:spLocks noGrp="1"/>
          </p:cNvSpPr>
          <p:nvPr>
            <p:ph type="sldNum" sz="quarter" idx="5"/>
          </p:nvPr>
        </p:nvSpPr>
        <p:spPr/>
        <p:txBody>
          <a:bodyPr/>
          <a:lstStyle/>
          <a:p>
            <a:fld id="{34E5687A-32AB-49F5-B8CC-6DE43012FF4A}" type="slidenum">
              <a:rPr lang="en-US" smtClean="0"/>
              <a:t>13</a:t>
            </a:fld>
            <a:endParaRPr lang="en-US"/>
          </a:p>
        </p:txBody>
      </p:sp>
    </p:spTree>
    <p:extLst>
      <p:ext uri="{BB962C8B-B14F-4D97-AF65-F5344CB8AC3E}">
        <p14:creationId xmlns:p14="http://schemas.microsoft.com/office/powerpoint/2010/main" val="386009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190551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484133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4E5687A-32AB-49F5-B8CC-6DE43012FF4A}" type="slidenum">
              <a:rPr lang="en-US" smtClean="0"/>
              <a:t>22</a:t>
            </a:fld>
            <a:endParaRPr lang="en-US"/>
          </a:p>
        </p:txBody>
      </p:sp>
    </p:spTree>
    <p:extLst>
      <p:ext uri="{BB962C8B-B14F-4D97-AF65-F5344CB8AC3E}">
        <p14:creationId xmlns:p14="http://schemas.microsoft.com/office/powerpoint/2010/main" val="2728013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4E5687A-32AB-49F5-B8CC-6DE43012FF4A}" type="slidenum">
              <a:rPr lang="en-US" smtClean="0"/>
              <a:t>23</a:t>
            </a:fld>
            <a:endParaRPr lang="en-US"/>
          </a:p>
        </p:txBody>
      </p:sp>
    </p:spTree>
    <p:extLst>
      <p:ext uri="{BB962C8B-B14F-4D97-AF65-F5344CB8AC3E}">
        <p14:creationId xmlns:p14="http://schemas.microsoft.com/office/powerpoint/2010/main" val="822340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4E5687A-32AB-49F5-B8CC-6DE43012FF4A}" type="slidenum">
              <a:rPr lang="en-US" smtClean="0"/>
              <a:t>24</a:t>
            </a:fld>
            <a:endParaRPr lang="en-US"/>
          </a:p>
        </p:txBody>
      </p:sp>
    </p:spTree>
    <p:extLst>
      <p:ext uri="{BB962C8B-B14F-4D97-AF65-F5344CB8AC3E}">
        <p14:creationId xmlns:p14="http://schemas.microsoft.com/office/powerpoint/2010/main" val="413365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auto"/>
            <a:endParaRPr lang="en-US" dirty="0"/>
          </a:p>
        </p:txBody>
      </p:sp>
      <p:sp>
        <p:nvSpPr>
          <p:cNvPr id="4" name="Marcador de número de diapositiva 3"/>
          <p:cNvSpPr>
            <a:spLocks noGrp="1"/>
          </p:cNvSpPr>
          <p:nvPr>
            <p:ph type="sldNum" sz="quarter" idx="5"/>
          </p:nvPr>
        </p:nvSpPr>
        <p:spPr/>
        <p:txBody>
          <a:bodyPr/>
          <a:lstStyle/>
          <a:p>
            <a:fld id="{34E5687A-32AB-49F5-B8CC-6DE43012FF4A}" type="slidenum">
              <a:rPr lang="en-US" smtClean="0"/>
              <a:t>25</a:t>
            </a:fld>
            <a:endParaRPr lang="en-US"/>
          </a:p>
        </p:txBody>
      </p:sp>
    </p:spTree>
    <p:extLst>
      <p:ext uri="{BB962C8B-B14F-4D97-AF65-F5344CB8AC3E}">
        <p14:creationId xmlns:p14="http://schemas.microsoft.com/office/powerpoint/2010/main" val="3667622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946023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97323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280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81236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0100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6575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23418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6987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03392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número de diapositiva 3"/>
          <p:cNvSpPr>
            <a:spLocks noGrp="1"/>
          </p:cNvSpPr>
          <p:nvPr>
            <p:ph type="sldNum" sz="quarter" idx="5"/>
          </p:nvPr>
        </p:nvSpPr>
        <p:spPr/>
        <p:txBody>
          <a:bodyPr/>
          <a:lstStyle/>
          <a:p>
            <a:fld id="{34E5687A-32AB-49F5-B8CC-6DE43012FF4A}" type="slidenum">
              <a:rPr lang="en-US" smtClean="0"/>
              <a:t>11</a:t>
            </a:fld>
            <a:endParaRPr lang="en-US"/>
          </a:p>
        </p:txBody>
      </p:sp>
    </p:spTree>
    <p:extLst>
      <p:ext uri="{BB962C8B-B14F-4D97-AF65-F5344CB8AC3E}">
        <p14:creationId xmlns:p14="http://schemas.microsoft.com/office/powerpoint/2010/main" val="3106233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emf"/><Relationship Id="rId18" Type="http://schemas.openxmlformats.org/officeDocument/2006/relationships/image" Target="../media/image19.png"/><Relationship Id="rId3" Type="http://schemas.openxmlformats.org/officeDocument/2006/relationships/oleObject" Target="../embeddings/oleObject13.bin"/><Relationship Id="rId7" Type="http://schemas.openxmlformats.org/officeDocument/2006/relationships/image" Target="../media/image12.png"/><Relationship Id="rId12" Type="http://schemas.openxmlformats.org/officeDocument/2006/relationships/oleObject" Target="../embeddings/oleObject15.bin"/><Relationship Id="rId17" Type="http://schemas.openxmlformats.org/officeDocument/2006/relationships/image" Target="../media/image18.png"/><Relationship Id="rId2" Type="http://schemas.openxmlformats.org/officeDocument/2006/relationships/slideMaster" Target="../slideMasters/slideMaster1.xml"/><Relationship Id="rId16" Type="http://schemas.openxmlformats.org/officeDocument/2006/relationships/image" Target="../media/image17.png"/><Relationship Id="rId1" Type="http://schemas.openxmlformats.org/officeDocument/2006/relationships/vmlDrawing" Target="../drawings/vmlDrawing5.vml"/><Relationship Id="rId6" Type="http://schemas.openxmlformats.org/officeDocument/2006/relationships/image" Target="../media/image11.png"/><Relationship Id="rId11" Type="http://schemas.openxmlformats.org/officeDocument/2006/relationships/image" Target="../media/image3.emf"/><Relationship Id="rId5" Type="http://schemas.openxmlformats.org/officeDocument/2006/relationships/image" Target="../media/image10.emf"/><Relationship Id="rId15" Type="http://schemas.openxmlformats.org/officeDocument/2006/relationships/image" Target="../media/image16.png"/><Relationship Id="rId10" Type="http://schemas.openxmlformats.org/officeDocument/2006/relationships/oleObject" Target="../embeddings/oleObject14.bin"/><Relationship Id="rId19" Type="http://schemas.openxmlformats.org/officeDocument/2006/relationships/image" Target="../media/image20.png"/><Relationship Id="rId4" Type="http://schemas.openxmlformats.org/officeDocument/2006/relationships/image" Target="../media/image5.emf"/><Relationship Id="rId9" Type="http://schemas.openxmlformats.org/officeDocument/2006/relationships/image" Target="../media/image14.png"/><Relationship Id="rId14" Type="http://schemas.openxmlformats.org/officeDocument/2006/relationships/image" Target="../media/image1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1.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1.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050" name="CorelDRAW" r:id="rId4" imgW="1486020" imgH="1396161" progId="CorelDraw.Graphic.21">
                  <p:embed/>
                </p:oleObj>
              </mc:Choice>
              <mc:Fallback>
                <p:oleObj name="CorelDRAW" r:id="rId4" imgW="1486020" imgH="1396161" progId="CorelDraw.Graphic.21">
                  <p:embed/>
                  <p:pic>
                    <p:nvPicPr>
                      <p:cNvPr id="27" name="Objeto 26">
                        <a:extLst>
                          <a:ext uri="{FF2B5EF4-FFF2-40B4-BE49-F238E27FC236}">
                            <a16:creationId xmlns:a16="http://schemas.microsoft.com/office/drawing/2014/main" id="{BB5728F0-F98F-4B71-8389-39A003A309D8}"/>
                          </a:ext>
                        </a:extLst>
                      </p:cNvPr>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051" name="CorelDRAW" r:id="rId6" imgW="10437565" imgH="1396161" progId="CorelDraw.Graphic.21">
                  <p:embed/>
                </p:oleObj>
              </mc:Choice>
              <mc:Fallback>
                <p:oleObj name="CorelDRAW" r:id="rId6" imgW="10437565" imgH="1396161" progId="CorelDraw.Graphic.21">
                  <p:embed/>
                  <p:pic>
                    <p:nvPicPr>
                      <p:cNvPr id="33" name="Objeto 32">
                        <a:extLst>
                          <a:ext uri="{FF2B5EF4-FFF2-40B4-BE49-F238E27FC236}">
                            <a16:creationId xmlns:a16="http://schemas.microsoft.com/office/drawing/2014/main" id="{89D2B098-3629-4A15-AB7A-01096ACE3E57}"/>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3074"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3075"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098"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099"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307777"/>
          </a:xfrm>
          <a:noFill/>
        </p:spPr>
        <p:txBody>
          <a:bodyPr wrap="square" lIns="0" tIns="0" rIns="0" bIns="0">
            <a:spAutoFit/>
          </a:bodyPr>
          <a:lstStyle>
            <a:lvl1pPr marL="0" indent="0">
              <a:spcBef>
                <a:spcPts val="0"/>
              </a:spcBef>
              <a:buNone/>
              <a:defRPr sz="20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76999"/>
          </a:xfrm>
          <a:noFill/>
        </p:spPr>
        <p:txBody>
          <a:bodyPr wrap="square" lIns="0" tIns="0" rIns="0" bIns="0">
            <a:spAutoFit/>
          </a:bodyPr>
          <a:lstStyle>
            <a:lvl1pPr marL="0" indent="0">
              <a:spcBef>
                <a:spcPts val="0"/>
              </a:spcBef>
              <a:buNone/>
              <a:defRPr sz="18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74FED0-2B58-40DF-A09D-7106C2C6D28D}"/>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F744B542-5B4F-4231-8833-94271AE4166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6166A13-DAB9-4DE8-8C96-B42054BF1D90}"/>
              </a:ext>
            </a:extLst>
          </p:cNvPr>
          <p:cNvSpPr>
            <a:spLocks noGrp="1"/>
          </p:cNvSpPr>
          <p:nvPr>
            <p:ph type="dt" sz="half" idx="10"/>
          </p:nvPr>
        </p:nvSpPr>
        <p:spPr/>
        <p:txBody>
          <a:bodyPr/>
          <a:lstStyle/>
          <a:p>
            <a:fld id="{437D57A4-3274-41C3-89B5-C8DBF32BAD4F}" type="datetimeFigureOut">
              <a:rPr lang="en-US" smtClean="0"/>
              <a:t>2/8/2020</a:t>
            </a:fld>
            <a:endParaRPr lang="en-US"/>
          </a:p>
        </p:txBody>
      </p:sp>
      <p:sp>
        <p:nvSpPr>
          <p:cNvPr id="5" name="Marcador de pie de página 4">
            <a:extLst>
              <a:ext uri="{FF2B5EF4-FFF2-40B4-BE49-F238E27FC236}">
                <a16:creationId xmlns:a16="http://schemas.microsoft.com/office/drawing/2014/main" id="{CDDA3815-E709-4A8D-A4E7-C8C49E7F0896}"/>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AB8CA80-7F27-44E4-9FDC-B017D3DCA670}"/>
              </a:ext>
            </a:extLst>
          </p:cNvPr>
          <p:cNvSpPr>
            <a:spLocks noGrp="1"/>
          </p:cNvSpPr>
          <p:nvPr>
            <p:ph type="sldNum" sz="quarter" idx="12"/>
          </p:nvPr>
        </p:nvSpPr>
        <p:spPr/>
        <p:txBody>
          <a:bodyPr/>
          <a:lstStyle/>
          <a:p>
            <a:fld id="{7E2D732D-1A3B-4A8D-8359-FD21AF10631F}" type="slidenum">
              <a:rPr lang="en-US" smtClean="0"/>
              <a:t>‹#›</a:t>
            </a:fld>
            <a:endParaRPr lang="en-US"/>
          </a:p>
        </p:txBody>
      </p:sp>
    </p:spTree>
    <p:extLst>
      <p:ext uri="{BB962C8B-B14F-4D97-AF65-F5344CB8AC3E}">
        <p14:creationId xmlns:p14="http://schemas.microsoft.com/office/powerpoint/2010/main" val="17570632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50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914400" y="227013"/>
            <a:ext cx="4171950"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3" name="Picture Placeholder 11"/>
          <p:cNvSpPr>
            <a:spLocks noGrp="1"/>
          </p:cNvSpPr>
          <p:nvPr>
            <p:ph type="pic" sz="quarter" idx="11"/>
          </p:nvPr>
        </p:nvSpPr>
        <p:spPr>
          <a:xfrm>
            <a:off x="3505199" y="227013"/>
            <a:ext cx="6210300"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4" name="Picture Placeholder 11"/>
          <p:cNvSpPr>
            <a:spLocks noGrp="1"/>
          </p:cNvSpPr>
          <p:nvPr>
            <p:ph type="pic" sz="quarter" idx="12"/>
          </p:nvPr>
        </p:nvSpPr>
        <p:spPr>
          <a:xfrm>
            <a:off x="6286687" y="2432301"/>
            <a:ext cx="3728170"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5" name="Picture Placeholder 11"/>
          <p:cNvSpPr>
            <a:spLocks noGrp="1"/>
          </p:cNvSpPr>
          <p:nvPr>
            <p:ph type="pic" sz="quarter" idx="13"/>
          </p:nvPr>
        </p:nvSpPr>
        <p:spPr>
          <a:xfrm>
            <a:off x="10254343" y="2432301"/>
            <a:ext cx="3728170"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6" name="Picture Placeholder 11"/>
          <p:cNvSpPr>
            <a:spLocks noGrp="1"/>
          </p:cNvSpPr>
          <p:nvPr>
            <p:ph type="pic" sz="quarter" idx="14"/>
          </p:nvPr>
        </p:nvSpPr>
        <p:spPr>
          <a:xfrm>
            <a:off x="9113344" y="4628579"/>
            <a:ext cx="4354286"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7" name="Picture Placeholder 11"/>
          <p:cNvSpPr>
            <a:spLocks noGrp="1"/>
          </p:cNvSpPr>
          <p:nvPr>
            <p:ph type="pic" sz="quarter" idx="15"/>
          </p:nvPr>
        </p:nvSpPr>
        <p:spPr>
          <a:xfrm>
            <a:off x="4476030" y="4628579"/>
            <a:ext cx="4354286"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8" name="Picture Placeholder 11"/>
          <p:cNvSpPr>
            <a:spLocks noGrp="1"/>
          </p:cNvSpPr>
          <p:nvPr>
            <p:ph type="pic" sz="quarter" idx="16"/>
          </p:nvPr>
        </p:nvSpPr>
        <p:spPr>
          <a:xfrm>
            <a:off x="-914400" y="4628579"/>
            <a:ext cx="5107402"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9" name="Picture Placeholder 11"/>
          <p:cNvSpPr>
            <a:spLocks noGrp="1"/>
          </p:cNvSpPr>
          <p:nvPr>
            <p:ph type="pic" sz="quarter" idx="17"/>
          </p:nvPr>
        </p:nvSpPr>
        <p:spPr>
          <a:xfrm>
            <a:off x="-2415879" y="2432301"/>
            <a:ext cx="3856589"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20" name="Picture Placeholder 11"/>
          <p:cNvSpPr>
            <a:spLocks noGrp="1"/>
          </p:cNvSpPr>
          <p:nvPr>
            <p:ph type="pic" sz="quarter" idx="18"/>
          </p:nvPr>
        </p:nvSpPr>
        <p:spPr>
          <a:xfrm>
            <a:off x="9963149" y="213919"/>
            <a:ext cx="4405994" cy="1990725"/>
          </a:xfrm>
          <a:prstGeom prst="rect">
            <a:avLst/>
          </a:prstGeom>
        </p:spPr>
        <p:txBody>
          <a:bodyPr/>
          <a:lstStyle>
            <a:lvl1pPr marL="0" indent="0">
              <a:buNone/>
              <a:defRPr sz="2400">
                <a:solidFill>
                  <a:schemeClr val="bg1">
                    <a:lumMod val="50000"/>
                  </a:schemeClr>
                </a:solidFill>
              </a:defRPr>
            </a:lvl1pPr>
          </a:lstStyle>
          <a:p>
            <a:endParaRPr lang="id-ID"/>
          </a:p>
        </p:txBody>
      </p:sp>
    </p:spTree>
    <p:extLst>
      <p:ext uri="{BB962C8B-B14F-4D97-AF65-F5344CB8AC3E}">
        <p14:creationId xmlns:p14="http://schemas.microsoft.com/office/powerpoint/2010/main" val="37976158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5" y="-1"/>
            <a:ext cx="12191997" cy="6858000"/>
          </a:xfrm>
          <a:custGeom>
            <a:avLst/>
            <a:gdLst>
              <a:gd name="connsiteX0" fmla="*/ 4576785 w 12191997"/>
              <a:gd name="connsiteY0" fmla="*/ 5247225 h 6858000"/>
              <a:gd name="connsiteX1" fmla="*/ 10787032 w 12191997"/>
              <a:gd name="connsiteY1" fmla="*/ 5247225 h 6858000"/>
              <a:gd name="connsiteX2" fmla="*/ 12191997 w 12191997"/>
              <a:gd name="connsiteY2" fmla="*/ 6858000 h 6858000"/>
              <a:gd name="connsiteX3" fmla="*/ 5981752 w 12191997"/>
              <a:gd name="connsiteY3" fmla="*/ 6858000 h 6858000"/>
              <a:gd name="connsiteX4" fmla="*/ 3006576 w 12191997"/>
              <a:gd name="connsiteY4" fmla="*/ 3447000 h 6858000"/>
              <a:gd name="connsiteX5" fmla="*/ 9216823 w 12191997"/>
              <a:gd name="connsiteY5" fmla="*/ 3447000 h 6858000"/>
              <a:gd name="connsiteX6" fmla="*/ 10755632 w 12191997"/>
              <a:gd name="connsiteY6" fmla="*/ 5211225 h 6858000"/>
              <a:gd name="connsiteX7" fmla="*/ 4545386 w 12191997"/>
              <a:gd name="connsiteY7" fmla="*/ 5211225 h 6858000"/>
              <a:gd name="connsiteX8" fmla="*/ 1436365 w 12191997"/>
              <a:gd name="connsiteY8" fmla="*/ 1646775 h 6858000"/>
              <a:gd name="connsiteX9" fmla="*/ 7646610 w 12191997"/>
              <a:gd name="connsiteY9" fmla="*/ 1646775 h 6858000"/>
              <a:gd name="connsiteX10" fmla="*/ 9185422 w 12191997"/>
              <a:gd name="connsiteY10" fmla="*/ 3411000 h 6858000"/>
              <a:gd name="connsiteX11" fmla="*/ 2975175 w 12191997"/>
              <a:gd name="connsiteY11" fmla="*/ 3411000 h 6858000"/>
              <a:gd name="connsiteX12" fmla="*/ 0 w 12191997"/>
              <a:gd name="connsiteY12" fmla="*/ 0 h 6858000"/>
              <a:gd name="connsiteX13" fmla="*/ 6210246 w 12191997"/>
              <a:gd name="connsiteY13" fmla="*/ 0 h 6858000"/>
              <a:gd name="connsiteX14" fmla="*/ 7615212 w 12191997"/>
              <a:gd name="connsiteY14" fmla="*/ 1610775 h 6858000"/>
              <a:gd name="connsiteX15" fmla="*/ 1404965 w 12191997"/>
              <a:gd name="connsiteY15" fmla="*/ 16107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7" h="6858000">
                <a:moveTo>
                  <a:pt x="4576785" y="5247225"/>
                </a:moveTo>
                <a:lnTo>
                  <a:pt x="10787032" y="5247225"/>
                </a:lnTo>
                <a:lnTo>
                  <a:pt x="12191997" y="6858000"/>
                </a:lnTo>
                <a:lnTo>
                  <a:pt x="5981752" y="6858000"/>
                </a:lnTo>
                <a:close/>
                <a:moveTo>
                  <a:pt x="3006576" y="3447000"/>
                </a:moveTo>
                <a:lnTo>
                  <a:pt x="9216823" y="3447000"/>
                </a:lnTo>
                <a:lnTo>
                  <a:pt x="10755632" y="5211225"/>
                </a:lnTo>
                <a:lnTo>
                  <a:pt x="4545386" y="5211225"/>
                </a:lnTo>
                <a:close/>
                <a:moveTo>
                  <a:pt x="1436365" y="1646775"/>
                </a:moveTo>
                <a:lnTo>
                  <a:pt x="7646610" y="1646775"/>
                </a:lnTo>
                <a:lnTo>
                  <a:pt x="9185422" y="3411000"/>
                </a:lnTo>
                <a:lnTo>
                  <a:pt x="2975175" y="3411000"/>
                </a:lnTo>
                <a:close/>
                <a:moveTo>
                  <a:pt x="0" y="0"/>
                </a:moveTo>
                <a:lnTo>
                  <a:pt x="6210246" y="0"/>
                </a:lnTo>
                <a:lnTo>
                  <a:pt x="7615212" y="1610775"/>
                </a:lnTo>
                <a:lnTo>
                  <a:pt x="1404965" y="1610775"/>
                </a:lnTo>
                <a:close/>
              </a:path>
            </a:pathLst>
          </a:custGeom>
        </p:spPr>
        <p:txBody>
          <a:bodyPr wrap="square">
            <a:noAutofit/>
          </a:bodyPr>
          <a:lstStyle>
            <a:lvl1pPr marL="0" indent="0">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88017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3812561144"/>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5122"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5A11A0A1-8810-4701-A8A9-861238804999}"/>
              </a:ext>
            </a:extLst>
          </p:cNvPr>
          <p:cNvPicPr>
            <a:picLocks noChangeAspect="1"/>
          </p:cNvPicPr>
          <p:nvPr userDrawn="1"/>
        </p:nvPicPr>
        <p:blipFill>
          <a:blip r:embed="rId5"/>
          <a:stretch>
            <a:fillRect/>
          </a:stretch>
        </p:blipFill>
        <p:spPr>
          <a:xfrm>
            <a:off x="4851400" y="504430"/>
            <a:ext cx="2517290" cy="545463"/>
          </a:xfrm>
          <a:prstGeom prst="rect">
            <a:avLst/>
          </a:prstGeom>
        </p:spPr>
      </p:pic>
      <p:pic>
        <p:nvPicPr>
          <p:cNvPr id="5" name="Imagen 4">
            <a:extLst>
              <a:ext uri="{FF2B5EF4-FFF2-40B4-BE49-F238E27FC236}">
                <a16:creationId xmlns:a16="http://schemas.microsoft.com/office/drawing/2014/main" id="{E7846672-14B7-4DA0-BE43-CF16928D38A3}"/>
              </a:ext>
            </a:extLst>
          </p:cNvPr>
          <p:cNvPicPr>
            <a:picLocks noChangeAspect="1"/>
          </p:cNvPicPr>
          <p:nvPr userDrawn="1"/>
        </p:nvPicPr>
        <p:blipFill>
          <a:blip r:embed="rId6"/>
          <a:stretch>
            <a:fillRect/>
          </a:stretch>
        </p:blipFill>
        <p:spPr>
          <a:xfrm>
            <a:off x="439336" y="3998254"/>
            <a:ext cx="3299139" cy="1015120"/>
          </a:xfrm>
          <a:prstGeom prst="rect">
            <a:avLst/>
          </a:prstGeom>
        </p:spPr>
      </p:pic>
      <p:pic>
        <p:nvPicPr>
          <p:cNvPr id="21" name="Imagen 20">
            <a:extLst>
              <a:ext uri="{FF2B5EF4-FFF2-40B4-BE49-F238E27FC236}">
                <a16:creationId xmlns:a16="http://schemas.microsoft.com/office/drawing/2014/main" id="{EA47249B-0A00-4EC9-853D-FB22115FF5E0}"/>
              </a:ext>
            </a:extLst>
          </p:cNvPr>
          <p:cNvPicPr>
            <a:picLocks noChangeAspect="1"/>
          </p:cNvPicPr>
          <p:nvPr userDrawn="1"/>
        </p:nvPicPr>
        <p:blipFill>
          <a:blip r:embed="rId7"/>
          <a:stretch>
            <a:fillRect/>
          </a:stretch>
        </p:blipFill>
        <p:spPr>
          <a:xfrm>
            <a:off x="794854" y="1381235"/>
            <a:ext cx="2508794" cy="1254397"/>
          </a:xfrm>
          <a:prstGeom prst="rect">
            <a:avLst/>
          </a:prstGeom>
        </p:spPr>
      </p:pic>
      <p:pic>
        <p:nvPicPr>
          <p:cNvPr id="23" name="Imagen 22">
            <a:extLst>
              <a:ext uri="{FF2B5EF4-FFF2-40B4-BE49-F238E27FC236}">
                <a16:creationId xmlns:a16="http://schemas.microsoft.com/office/drawing/2014/main" id="{62792325-A6A2-4C4C-A58F-0C4A98B04D25}"/>
              </a:ext>
            </a:extLst>
          </p:cNvPr>
          <p:cNvPicPr>
            <a:picLocks noChangeAspect="1"/>
          </p:cNvPicPr>
          <p:nvPr userDrawn="1"/>
        </p:nvPicPr>
        <p:blipFill>
          <a:blip r:embed="rId8"/>
          <a:stretch>
            <a:fillRect/>
          </a:stretch>
        </p:blipFill>
        <p:spPr>
          <a:xfrm>
            <a:off x="989844" y="5106959"/>
            <a:ext cx="2327347" cy="861980"/>
          </a:xfrm>
          <a:prstGeom prst="rect">
            <a:avLst/>
          </a:prstGeom>
        </p:spPr>
      </p:pic>
      <p:pic>
        <p:nvPicPr>
          <p:cNvPr id="25" name="Imagen 24">
            <a:extLst>
              <a:ext uri="{FF2B5EF4-FFF2-40B4-BE49-F238E27FC236}">
                <a16:creationId xmlns:a16="http://schemas.microsoft.com/office/drawing/2014/main" id="{C690D32E-0505-4185-A9FC-3FE712CB84E5}"/>
              </a:ext>
            </a:extLst>
          </p:cNvPr>
          <p:cNvPicPr>
            <a:picLocks noChangeAspect="1"/>
          </p:cNvPicPr>
          <p:nvPr userDrawn="1"/>
        </p:nvPicPr>
        <p:blipFill>
          <a:blip r:embed="rId9"/>
          <a:stretch>
            <a:fillRect/>
          </a:stretch>
        </p:blipFill>
        <p:spPr>
          <a:xfrm>
            <a:off x="893033" y="2976976"/>
            <a:ext cx="2391743" cy="824551"/>
          </a:xfrm>
          <a:prstGeom prst="rect">
            <a:avLst/>
          </a:prstGeom>
        </p:spPr>
      </p:pic>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5123" name="CorelDRAW" r:id="rId10" imgW="10437565" imgH="1396161" progId="CorelDraw.Graphic.21">
                  <p:embed/>
                </p:oleObj>
              </mc:Choice>
              <mc:Fallback>
                <p:oleObj name="CorelDRAW" r:id="rId10"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11"/>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2231310818"/>
              </p:ext>
            </p:extLst>
          </p:nvPr>
        </p:nvGraphicFramePr>
        <p:xfrm>
          <a:off x="9075344" y="355940"/>
          <a:ext cx="2463538" cy="346251"/>
        </p:xfrm>
        <a:graphic>
          <a:graphicData uri="http://schemas.openxmlformats.org/presentationml/2006/ole">
            <mc:AlternateContent xmlns:mc="http://schemas.openxmlformats.org/markup-compatibility/2006">
              <mc:Choice xmlns:v="urn:schemas-microsoft-com:vml" Requires="v">
                <p:oleObj spid="_x0000_s5124" name="CorelDRAW" r:id="rId12" imgW="9928182" imgH="1396161" progId="CorelDraw.Graphic.21">
                  <p:embed/>
                </p:oleObj>
              </mc:Choice>
              <mc:Fallback>
                <p:oleObj name="CorelDRAW" r:id="rId12" imgW="9928182" imgH="1396161" progId="CorelDraw.Graphic.21">
                  <p:embed/>
                  <p:pic>
                    <p:nvPicPr>
                      <p:cNvPr id="30" name="Objeto 29">
                        <a:extLst>
                          <a:ext uri="{FF2B5EF4-FFF2-40B4-BE49-F238E27FC236}">
                            <a16:creationId xmlns:a16="http://schemas.microsoft.com/office/drawing/2014/main" id="{A85AC8ED-2B29-42FA-9EBD-14E9BAB6053E}"/>
                          </a:ext>
                        </a:extLst>
                      </p:cNvPr>
                      <p:cNvPicPr/>
                      <p:nvPr/>
                    </p:nvPicPr>
                    <p:blipFill>
                      <a:blip r:embed="rId13"/>
                      <a:stretch>
                        <a:fillRect/>
                      </a:stretch>
                    </p:blipFill>
                    <p:spPr>
                      <a:xfrm>
                        <a:off x="9075344" y="355940"/>
                        <a:ext cx="2463538" cy="346251"/>
                      </a:xfrm>
                      <a:prstGeom prst="rect">
                        <a:avLst/>
                      </a:prstGeom>
                    </p:spPr>
                  </p:pic>
                </p:oleObj>
              </mc:Fallback>
            </mc:AlternateContent>
          </a:graphicData>
        </a:graphic>
      </p:graphicFrame>
      <p:pic>
        <p:nvPicPr>
          <p:cNvPr id="18" name="Imagen 17">
            <a:extLst>
              <a:ext uri="{FF2B5EF4-FFF2-40B4-BE49-F238E27FC236}">
                <a16:creationId xmlns:a16="http://schemas.microsoft.com/office/drawing/2014/main" id="{9B6F9D78-C58E-4D1B-A392-3D34DAA2B8B8}"/>
              </a:ext>
            </a:extLst>
          </p:cNvPr>
          <p:cNvPicPr>
            <a:picLocks noChangeAspect="1"/>
          </p:cNvPicPr>
          <p:nvPr userDrawn="1"/>
        </p:nvPicPr>
        <p:blipFill>
          <a:blip r:embed="rId6"/>
          <a:stretch>
            <a:fillRect/>
          </a:stretch>
        </p:blipFill>
        <p:spPr>
          <a:xfrm>
            <a:off x="439336" y="3998254"/>
            <a:ext cx="3299139" cy="1015120"/>
          </a:xfrm>
          <a:prstGeom prst="rect">
            <a:avLst/>
          </a:prstGeom>
        </p:spPr>
      </p:pic>
      <p:pic>
        <p:nvPicPr>
          <p:cNvPr id="20" name="Imagen 19">
            <a:extLst>
              <a:ext uri="{FF2B5EF4-FFF2-40B4-BE49-F238E27FC236}">
                <a16:creationId xmlns:a16="http://schemas.microsoft.com/office/drawing/2014/main" id="{98E283D3-B5CD-40E1-A09C-C2F6C18E8A76}"/>
              </a:ext>
            </a:extLst>
          </p:cNvPr>
          <p:cNvPicPr>
            <a:picLocks noChangeAspect="1"/>
          </p:cNvPicPr>
          <p:nvPr userDrawn="1"/>
        </p:nvPicPr>
        <p:blipFill>
          <a:blip r:embed="rId14"/>
          <a:stretch>
            <a:fillRect/>
          </a:stretch>
        </p:blipFill>
        <p:spPr>
          <a:xfrm>
            <a:off x="8836184" y="5106959"/>
            <a:ext cx="2450157" cy="1013859"/>
          </a:xfrm>
          <a:prstGeom prst="rect">
            <a:avLst/>
          </a:prstGeom>
        </p:spPr>
      </p:pic>
      <p:pic>
        <p:nvPicPr>
          <p:cNvPr id="22" name="Imagen 21">
            <a:extLst>
              <a:ext uri="{FF2B5EF4-FFF2-40B4-BE49-F238E27FC236}">
                <a16:creationId xmlns:a16="http://schemas.microsoft.com/office/drawing/2014/main" id="{EB90AF3C-936D-4D44-BFFA-A635C3D9EC15}"/>
              </a:ext>
            </a:extLst>
          </p:cNvPr>
          <p:cNvPicPr>
            <a:picLocks noChangeAspect="1"/>
          </p:cNvPicPr>
          <p:nvPr userDrawn="1"/>
        </p:nvPicPr>
        <p:blipFill>
          <a:blip r:embed="rId15"/>
          <a:stretch>
            <a:fillRect/>
          </a:stretch>
        </p:blipFill>
        <p:spPr>
          <a:xfrm>
            <a:off x="4795788" y="2889461"/>
            <a:ext cx="2964216" cy="912066"/>
          </a:xfrm>
          <a:prstGeom prst="rect">
            <a:avLst/>
          </a:prstGeom>
        </p:spPr>
      </p:pic>
      <p:pic>
        <p:nvPicPr>
          <p:cNvPr id="24" name="Imagen 23">
            <a:extLst>
              <a:ext uri="{FF2B5EF4-FFF2-40B4-BE49-F238E27FC236}">
                <a16:creationId xmlns:a16="http://schemas.microsoft.com/office/drawing/2014/main" id="{9A581694-116D-4273-8957-E6C28A72B8B6}"/>
              </a:ext>
            </a:extLst>
          </p:cNvPr>
          <p:cNvPicPr>
            <a:picLocks noChangeAspect="1"/>
          </p:cNvPicPr>
          <p:nvPr userDrawn="1"/>
        </p:nvPicPr>
        <p:blipFill>
          <a:blip r:embed="rId16"/>
          <a:stretch>
            <a:fillRect/>
          </a:stretch>
        </p:blipFill>
        <p:spPr>
          <a:xfrm>
            <a:off x="4770299" y="4103833"/>
            <a:ext cx="3152727" cy="824437"/>
          </a:xfrm>
          <a:prstGeom prst="rect">
            <a:avLst/>
          </a:prstGeom>
        </p:spPr>
      </p:pic>
      <p:pic>
        <p:nvPicPr>
          <p:cNvPr id="26" name="Imagen 25">
            <a:extLst>
              <a:ext uri="{FF2B5EF4-FFF2-40B4-BE49-F238E27FC236}">
                <a16:creationId xmlns:a16="http://schemas.microsoft.com/office/drawing/2014/main" id="{5E015451-231A-4C28-BCF7-34141037A2EC}"/>
              </a:ext>
            </a:extLst>
          </p:cNvPr>
          <p:cNvPicPr>
            <a:picLocks noChangeAspect="1"/>
          </p:cNvPicPr>
          <p:nvPr userDrawn="1"/>
        </p:nvPicPr>
        <p:blipFill>
          <a:blip r:embed="rId17"/>
          <a:stretch>
            <a:fillRect/>
          </a:stretch>
        </p:blipFill>
        <p:spPr>
          <a:xfrm>
            <a:off x="8737446" y="2567020"/>
            <a:ext cx="2801436" cy="861980"/>
          </a:xfrm>
          <a:prstGeom prst="rect">
            <a:avLst/>
          </a:prstGeom>
        </p:spPr>
      </p:pic>
      <p:pic>
        <p:nvPicPr>
          <p:cNvPr id="29" name="Imagen 28">
            <a:extLst>
              <a:ext uri="{FF2B5EF4-FFF2-40B4-BE49-F238E27FC236}">
                <a16:creationId xmlns:a16="http://schemas.microsoft.com/office/drawing/2014/main" id="{A6407B0B-6AB2-4E00-9A39-4222BE49BC90}"/>
              </a:ext>
            </a:extLst>
          </p:cNvPr>
          <p:cNvPicPr>
            <a:picLocks noChangeAspect="1"/>
          </p:cNvPicPr>
          <p:nvPr userDrawn="1"/>
        </p:nvPicPr>
        <p:blipFill>
          <a:blip r:embed="rId7"/>
          <a:stretch>
            <a:fillRect/>
          </a:stretch>
        </p:blipFill>
        <p:spPr>
          <a:xfrm>
            <a:off x="794854" y="1381235"/>
            <a:ext cx="2508794" cy="1254397"/>
          </a:xfrm>
          <a:prstGeom prst="rect">
            <a:avLst/>
          </a:prstGeom>
        </p:spPr>
      </p:pic>
      <p:pic>
        <p:nvPicPr>
          <p:cNvPr id="31" name="Imagen 30">
            <a:extLst>
              <a:ext uri="{FF2B5EF4-FFF2-40B4-BE49-F238E27FC236}">
                <a16:creationId xmlns:a16="http://schemas.microsoft.com/office/drawing/2014/main" id="{C94DB5F8-B2BA-4BD7-B58D-7CB2A9C9CF1D}"/>
              </a:ext>
            </a:extLst>
          </p:cNvPr>
          <p:cNvPicPr>
            <a:picLocks noChangeAspect="1"/>
          </p:cNvPicPr>
          <p:nvPr userDrawn="1"/>
        </p:nvPicPr>
        <p:blipFill>
          <a:blip r:embed="rId8"/>
          <a:stretch>
            <a:fillRect/>
          </a:stretch>
        </p:blipFill>
        <p:spPr>
          <a:xfrm>
            <a:off x="989844" y="5106959"/>
            <a:ext cx="2327347" cy="861980"/>
          </a:xfrm>
          <a:prstGeom prst="rect">
            <a:avLst/>
          </a:prstGeom>
        </p:spPr>
      </p:pic>
      <p:pic>
        <p:nvPicPr>
          <p:cNvPr id="32" name="Imagen 31">
            <a:extLst>
              <a:ext uri="{FF2B5EF4-FFF2-40B4-BE49-F238E27FC236}">
                <a16:creationId xmlns:a16="http://schemas.microsoft.com/office/drawing/2014/main" id="{47593DAD-460E-4D24-BD34-0EB9DAF4C78C}"/>
              </a:ext>
            </a:extLst>
          </p:cNvPr>
          <p:cNvPicPr>
            <a:picLocks noChangeAspect="1"/>
          </p:cNvPicPr>
          <p:nvPr userDrawn="1"/>
        </p:nvPicPr>
        <p:blipFill>
          <a:blip r:embed="rId9"/>
          <a:stretch>
            <a:fillRect/>
          </a:stretch>
        </p:blipFill>
        <p:spPr>
          <a:xfrm>
            <a:off x="893033" y="2976976"/>
            <a:ext cx="2391743" cy="824551"/>
          </a:xfrm>
          <a:prstGeom prst="rect">
            <a:avLst/>
          </a:prstGeom>
        </p:spPr>
      </p:pic>
      <p:pic>
        <p:nvPicPr>
          <p:cNvPr id="33" name="Imagen 32">
            <a:extLst>
              <a:ext uri="{FF2B5EF4-FFF2-40B4-BE49-F238E27FC236}">
                <a16:creationId xmlns:a16="http://schemas.microsoft.com/office/drawing/2014/main" id="{13444165-BAE5-4873-BF7F-7492191AA9F3}"/>
              </a:ext>
            </a:extLst>
          </p:cNvPr>
          <p:cNvPicPr>
            <a:picLocks noChangeAspect="1"/>
          </p:cNvPicPr>
          <p:nvPr userDrawn="1"/>
        </p:nvPicPr>
        <p:blipFill>
          <a:blip r:embed="rId18"/>
          <a:stretch>
            <a:fillRect/>
          </a:stretch>
        </p:blipFill>
        <p:spPr>
          <a:xfrm>
            <a:off x="5022998" y="5313055"/>
            <a:ext cx="2647327" cy="601665"/>
          </a:xfrm>
          <a:prstGeom prst="rect">
            <a:avLst/>
          </a:prstGeom>
        </p:spPr>
      </p:pic>
      <p:pic>
        <p:nvPicPr>
          <p:cNvPr id="34" name="Imagen 33">
            <a:extLst>
              <a:ext uri="{FF2B5EF4-FFF2-40B4-BE49-F238E27FC236}">
                <a16:creationId xmlns:a16="http://schemas.microsoft.com/office/drawing/2014/main" id="{F72876E5-7925-4FD2-9DA0-8FCB7123AE45}"/>
              </a:ext>
            </a:extLst>
          </p:cNvPr>
          <p:cNvPicPr>
            <a:picLocks noChangeAspect="1"/>
          </p:cNvPicPr>
          <p:nvPr userDrawn="1"/>
        </p:nvPicPr>
        <p:blipFill>
          <a:blip r:embed="rId19"/>
          <a:stretch>
            <a:fillRect/>
          </a:stretch>
        </p:blipFill>
        <p:spPr>
          <a:xfrm>
            <a:off x="8988718" y="3685844"/>
            <a:ext cx="2384149" cy="982827"/>
          </a:xfrm>
          <a:prstGeom prst="rect">
            <a:avLst/>
          </a:prstGeom>
        </p:spPr>
      </p:pic>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6146"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6147"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6148"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7170"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7171"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7172"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0C0363-6C0F-4E15-8B52-44C94D5B649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7D1B7C59-890E-4E46-BA66-B056B3971D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B6BD0AB3-16D3-4CD3-80D1-B4A9FCB38AE2}"/>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5" name="Marcador de pie de página 4">
            <a:extLst>
              <a:ext uri="{FF2B5EF4-FFF2-40B4-BE49-F238E27FC236}">
                <a16:creationId xmlns:a16="http://schemas.microsoft.com/office/drawing/2014/main" id="{D677DAFD-6AC2-472B-89F6-1C2DA8273F9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C21AE15-F822-4F6C-AB18-BF8B8DBEF954}"/>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12056843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2D8F3-C2C3-4DD6-9BB6-56EB305C65A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F82694FD-258D-4063-A03B-9F328CC3F51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BF75CEC-3235-4366-AA1C-EEAB40296672}"/>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5" name="Marcador de pie de página 4">
            <a:extLst>
              <a:ext uri="{FF2B5EF4-FFF2-40B4-BE49-F238E27FC236}">
                <a16:creationId xmlns:a16="http://schemas.microsoft.com/office/drawing/2014/main" id="{EEFC5A7D-DF16-4154-810F-A2AF4DBDF0E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A75A30B-A3D5-4260-928C-E00B280D73A4}"/>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7785564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D651F1-BDA3-4AFC-A55C-77AC945947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7E95048-D5DE-457A-8154-AD4BD09E14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EE1AA94-A03E-4B71-9DB4-438132314A26}"/>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5" name="Marcador de pie de página 4">
            <a:extLst>
              <a:ext uri="{FF2B5EF4-FFF2-40B4-BE49-F238E27FC236}">
                <a16:creationId xmlns:a16="http://schemas.microsoft.com/office/drawing/2014/main" id="{767140E9-A72E-4A40-858D-4B3D637E26F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8DCA10A-4379-42FC-A7C9-19E118E0D774}"/>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33929790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495163-01D7-47AE-9986-E65729E05D9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9C4DA090-93E7-4DB3-8177-C96C099D34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FDCAE3CC-192F-45FD-8BDF-E4258B7A44E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C90C9FAF-4763-4536-B3B2-432FF62876D7}"/>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6" name="Marcador de pie de página 5">
            <a:extLst>
              <a:ext uri="{FF2B5EF4-FFF2-40B4-BE49-F238E27FC236}">
                <a16:creationId xmlns:a16="http://schemas.microsoft.com/office/drawing/2014/main" id="{AE74C676-7B01-48B1-AA20-310536E6DF6E}"/>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21693F82-DA93-40BB-AA4F-3D28E515622A}"/>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6846544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04B1C3-C076-4A19-B5BE-65EC031236F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CC7C7AD-F589-4A75-8721-B59EC4A11B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93BE10-6E60-4366-A2C2-069EB9E4B57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B7616A36-B64C-4B46-AC35-F306C3E78A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043198-D39D-431B-8C36-ABC73F08444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657AC21C-0FE2-4070-9533-12DDAE1E67E9}"/>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8" name="Marcador de pie de página 7">
            <a:extLst>
              <a:ext uri="{FF2B5EF4-FFF2-40B4-BE49-F238E27FC236}">
                <a16:creationId xmlns:a16="http://schemas.microsoft.com/office/drawing/2014/main" id="{79F7562C-DA53-4C93-94C1-B472F5B21F8B}"/>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756F14F2-14E6-4513-8FF8-F3A8A15FB5ED}"/>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26993954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F30C6-1E49-443F-ADD3-2A4EF0F77A16}"/>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5686F735-FBA4-477E-94EA-86E60FFDD437}"/>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4" name="Marcador de pie de página 3">
            <a:extLst>
              <a:ext uri="{FF2B5EF4-FFF2-40B4-BE49-F238E27FC236}">
                <a16:creationId xmlns:a16="http://schemas.microsoft.com/office/drawing/2014/main" id="{2F440216-99FF-4EEE-9DE2-749099D77B97}"/>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B930FE2F-F158-4391-84AB-C1A290B22017}"/>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16827585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1C66940-2B40-41FD-AD8A-F7671164AB80}"/>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3" name="Marcador de pie de página 2">
            <a:extLst>
              <a:ext uri="{FF2B5EF4-FFF2-40B4-BE49-F238E27FC236}">
                <a16:creationId xmlns:a16="http://schemas.microsoft.com/office/drawing/2014/main" id="{35AD78B0-52D4-41CB-AA64-23253D4AB7B2}"/>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D22C71F7-8D34-48DE-927E-C854CE3FADDC}"/>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13490779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291C49-7162-48FA-B298-1D149B7B894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A5E801D7-06A4-4476-AD11-C24BD62B13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03E3DE44-87E5-458A-8D46-180C2BBDA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C8EB98D-9195-4305-A3CF-FB2F484238E0}"/>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6" name="Marcador de pie de página 5">
            <a:extLst>
              <a:ext uri="{FF2B5EF4-FFF2-40B4-BE49-F238E27FC236}">
                <a16:creationId xmlns:a16="http://schemas.microsoft.com/office/drawing/2014/main" id="{694B04E1-B857-4132-924E-F9EB1A9E1FFC}"/>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F932FBD-1AF1-46EC-A8FC-FC67A5FFA8D0}"/>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1346983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20086-BCD4-4863-A36B-CA48B528A45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646F99EF-8B68-4150-A314-1F2F07969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D38C874C-3CD6-43CE-A1C7-B837FD25A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8CBA854-D026-4EC8-8897-B3384726B15A}"/>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6" name="Marcador de pie de página 5">
            <a:extLst>
              <a:ext uri="{FF2B5EF4-FFF2-40B4-BE49-F238E27FC236}">
                <a16:creationId xmlns:a16="http://schemas.microsoft.com/office/drawing/2014/main" id="{0E9307B9-7CD2-4871-B87B-7BABB3EA10F3}"/>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FF067E78-DF6F-4767-8023-8F15A6111550}"/>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42643601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72D2AA-7352-4375-9CDD-0D70F908A8B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6F835081-DE2E-4A84-AB2B-EACB7F6FA4F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01A5344-50F7-4AED-A168-C48B90606C9B}"/>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5" name="Marcador de pie de página 4">
            <a:extLst>
              <a:ext uri="{FF2B5EF4-FFF2-40B4-BE49-F238E27FC236}">
                <a16:creationId xmlns:a16="http://schemas.microsoft.com/office/drawing/2014/main" id="{47ED6E72-D8C0-4F6D-BA88-222336299F7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19493335-904D-4EB3-8206-0F6403BC590D}"/>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5306254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6A4D50E-B4E5-4CCC-9FB4-6C17CDEBC59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3E88257B-DCB6-4AEB-9153-0229E390980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05FF8424-7BD5-4223-B6AB-15A8B06FE186}"/>
              </a:ext>
            </a:extLst>
          </p:cNvPr>
          <p:cNvSpPr>
            <a:spLocks noGrp="1"/>
          </p:cNvSpPr>
          <p:nvPr>
            <p:ph type="dt" sz="half" idx="10"/>
          </p:nvPr>
        </p:nvSpPr>
        <p:spPr/>
        <p:txBody>
          <a:bodyPr/>
          <a:lstStyle/>
          <a:p>
            <a:fld id="{BB5E5F52-E08B-467D-AFB0-8F203779F919}" type="datetimeFigureOut">
              <a:rPr lang="en-US" smtClean="0"/>
              <a:t>2/8/2020</a:t>
            </a:fld>
            <a:endParaRPr lang="en-US"/>
          </a:p>
        </p:txBody>
      </p:sp>
      <p:sp>
        <p:nvSpPr>
          <p:cNvPr id="5" name="Marcador de pie de página 4">
            <a:extLst>
              <a:ext uri="{FF2B5EF4-FFF2-40B4-BE49-F238E27FC236}">
                <a16:creationId xmlns:a16="http://schemas.microsoft.com/office/drawing/2014/main" id="{3DD454D5-2BD0-46E5-901E-24C0D4AF8767}"/>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043E3CC-1EFE-4A3B-A220-538F5C53188E}"/>
              </a:ext>
            </a:extLst>
          </p:cNvPr>
          <p:cNvSpPr>
            <a:spLocks noGrp="1"/>
          </p:cNvSpPr>
          <p:nvPr>
            <p:ph type="sldNum" sz="quarter" idx="12"/>
          </p:nvPr>
        </p:nvSpPr>
        <p:spPr/>
        <p:txBody>
          <a:bodyPr/>
          <a:lstStyle/>
          <a:p>
            <a:fld id="{25B6AA17-3D64-4FEB-BCDF-B67BB43EE519}" type="slidenum">
              <a:rPr lang="en-US" smtClean="0"/>
              <a:t>‹#›</a:t>
            </a:fld>
            <a:endParaRPr lang="en-US"/>
          </a:p>
        </p:txBody>
      </p:sp>
    </p:spTree>
    <p:extLst>
      <p:ext uri="{BB962C8B-B14F-4D97-AF65-F5344CB8AC3E}">
        <p14:creationId xmlns:p14="http://schemas.microsoft.com/office/powerpoint/2010/main" val="19965296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5" y="-1"/>
            <a:ext cx="12191997" cy="6858000"/>
          </a:xfrm>
          <a:custGeom>
            <a:avLst/>
            <a:gdLst>
              <a:gd name="connsiteX0" fmla="*/ 4576785 w 12191997"/>
              <a:gd name="connsiteY0" fmla="*/ 5247225 h 6858000"/>
              <a:gd name="connsiteX1" fmla="*/ 10787032 w 12191997"/>
              <a:gd name="connsiteY1" fmla="*/ 5247225 h 6858000"/>
              <a:gd name="connsiteX2" fmla="*/ 12191997 w 12191997"/>
              <a:gd name="connsiteY2" fmla="*/ 6858000 h 6858000"/>
              <a:gd name="connsiteX3" fmla="*/ 5981752 w 12191997"/>
              <a:gd name="connsiteY3" fmla="*/ 6858000 h 6858000"/>
              <a:gd name="connsiteX4" fmla="*/ 3006576 w 12191997"/>
              <a:gd name="connsiteY4" fmla="*/ 3447000 h 6858000"/>
              <a:gd name="connsiteX5" fmla="*/ 9216823 w 12191997"/>
              <a:gd name="connsiteY5" fmla="*/ 3447000 h 6858000"/>
              <a:gd name="connsiteX6" fmla="*/ 10755632 w 12191997"/>
              <a:gd name="connsiteY6" fmla="*/ 5211225 h 6858000"/>
              <a:gd name="connsiteX7" fmla="*/ 4545386 w 12191997"/>
              <a:gd name="connsiteY7" fmla="*/ 5211225 h 6858000"/>
              <a:gd name="connsiteX8" fmla="*/ 1436365 w 12191997"/>
              <a:gd name="connsiteY8" fmla="*/ 1646775 h 6858000"/>
              <a:gd name="connsiteX9" fmla="*/ 7646610 w 12191997"/>
              <a:gd name="connsiteY9" fmla="*/ 1646775 h 6858000"/>
              <a:gd name="connsiteX10" fmla="*/ 9185422 w 12191997"/>
              <a:gd name="connsiteY10" fmla="*/ 3411000 h 6858000"/>
              <a:gd name="connsiteX11" fmla="*/ 2975175 w 12191997"/>
              <a:gd name="connsiteY11" fmla="*/ 3411000 h 6858000"/>
              <a:gd name="connsiteX12" fmla="*/ 0 w 12191997"/>
              <a:gd name="connsiteY12" fmla="*/ 0 h 6858000"/>
              <a:gd name="connsiteX13" fmla="*/ 6210246 w 12191997"/>
              <a:gd name="connsiteY13" fmla="*/ 0 h 6858000"/>
              <a:gd name="connsiteX14" fmla="*/ 7615212 w 12191997"/>
              <a:gd name="connsiteY14" fmla="*/ 1610775 h 6858000"/>
              <a:gd name="connsiteX15" fmla="*/ 1404965 w 12191997"/>
              <a:gd name="connsiteY15" fmla="*/ 16107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7" h="6858000">
                <a:moveTo>
                  <a:pt x="4576785" y="5247225"/>
                </a:moveTo>
                <a:lnTo>
                  <a:pt x="10787032" y="5247225"/>
                </a:lnTo>
                <a:lnTo>
                  <a:pt x="12191997" y="6858000"/>
                </a:lnTo>
                <a:lnTo>
                  <a:pt x="5981752" y="6858000"/>
                </a:lnTo>
                <a:close/>
                <a:moveTo>
                  <a:pt x="3006576" y="3447000"/>
                </a:moveTo>
                <a:lnTo>
                  <a:pt x="9216823" y="3447000"/>
                </a:lnTo>
                <a:lnTo>
                  <a:pt x="10755632" y="5211225"/>
                </a:lnTo>
                <a:lnTo>
                  <a:pt x="4545386" y="5211225"/>
                </a:lnTo>
                <a:close/>
                <a:moveTo>
                  <a:pt x="1436365" y="1646775"/>
                </a:moveTo>
                <a:lnTo>
                  <a:pt x="7646610" y="1646775"/>
                </a:lnTo>
                <a:lnTo>
                  <a:pt x="9185422" y="3411000"/>
                </a:lnTo>
                <a:lnTo>
                  <a:pt x="2975175" y="3411000"/>
                </a:lnTo>
                <a:close/>
                <a:moveTo>
                  <a:pt x="0" y="0"/>
                </a:moveTo>
                <a:lnTo>
                  <a:pt x="6210246" y="0"/>
                </a:lnTo>
                <a:lnTo>
                  <a:pt x="7615212" y="1610775"/>
                </a:lnTo>
                <a:lnTo>
                  <a:pt x="1404965" y="1610775"/>
                </a:lnTo>
                <a:close/>
              </a:path>
            </a:pathLst>
          </a:custGeom>
        </p:spPr>
        <p:txBody>
          <a:bodyPr wrap="square">
            <a:noAutofit/>
          </a:bodyPr>
          <a:lstStyle>
            <a:lvl1pPr marL="0" indent="0">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21136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 y="0"/>
            <a:ext cx="12191999" cy="6858000"/>
          </a:xfrm>
          <a:custGeom>
            <a:avLst/>
            <a:gdLst>
              <a:gd name="connsiteX0" fmla="*/ 1404965 w 12191999"/>
              <a:gd name="connsiteY0" fmla="*/ 5247225 h 6858000"/>
              <a:gd name="connsiteX1" fmla="*/ 7615212 w 12191999"/>
              <a:gd name="connsiteY1" fmla="*/ 5247225 h 6858000"/>
              <a:gd name="connsiteX2" fmla="*/ 6210246 w 12191999"/>
              <a:gd name="connsiteY2" fmla="*/ 6858000 h 6858000"/>
              <a:gd name="connsiteX3" fmla="*/ 0 w 12191999"/>
              <a:gd name="connsiteY3" fmla="*/ 6858000 h 6858000"/>
              <a:gd name="connsiteX4" fmla="*/ 2975174 w 12191999"/>
              <a:gd name="connsiteY4" fmla="*/ 3447000 h 6858000"/>
              <a:gd name="connsiteX5" fmla="*/ 9185421 w 12191999"/>
              <a:gd name="connsiteY5" fmla="*/ 3447000 h 6858000"/>
              <a:gd name="connsiteX6" fmla="*/ 7646612 w 12191999"/>
              <a:gd name="connsiteY6" fmla="*/ 5211225 h 6858000"/>
              <a:gd name="connsiteX7" fmla="*/ 1436365 w 12191999"/>
              <a:gd name="connsiteY7" fmla="*/ 5211225 h 6858000"/>
              <a:gd name="connsiteX8" fmla="*/ 4545388 w 12191999"/>
              <a:gd name="connsiteY8" fmla="*/ 1646775 h 6858000"/>
              <a:gd name="connsiteX9" fmla="*/ 10755633 w 12191999"/>
              <a:gd name="connsiteY9" fmla="*/ 1646775 h 6858000"/>
              <a:gd name="connsiteX10" fmla="*/ 9216823 w 12191999"/>
              <a:gd name="connsiteY10" fmla="*/ 3411000 h 6858000"/>
              <a:gd name="connsiteX11" fmla="*/ 3006576 w 12191999"/>
              <a:gd name="connsiteY11" fmla="*/ 3411000 h 6858000"/>
              <a:gd name="connsiteX12" fmla="*/ 5981752 w 12191999"/>
              <a:gd name="connsiteY12" fmla="*/ 0 h 6858000"/>
              <a:gd name="connsiteX13" fmla="*/ 12191999 w 12191999"/>
              <a:gd name="connsiteY13" fmla="*/ 0 h 6858000"/>
              <a:gd name="connsiteX14" fmla="*/ 10787033 w 12191999"/>
              <a:gd name="connsiteY14" fmla="*/ 1610775 h 6858000"/>
              <a:gd name="connsiteX15" fmla="*/ 4576786 w 12191999"/>
              <a:gd name="connsiteY15" fmla="*/ 16107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6858000">
                <a:moveTo>
                  <a:pt x="1404965" y="5247225"/>
                </a:moveTo>
                <a:lnTo>
                  <a:pt x="7615212" y="5247225"/>
                </a:lnTo>
                <a:lnTo>
                  <a:pt x="6210246" y="6858000"/>
                </a:lnTo>
                <a:lnTo>
                  <a:pt x="0" y="6858000"/>
                </a:lnTo>
                <a:close/>
                <a:moveTo>
                  <a:pt x="2975174" y="3447000"/>
                </a:moveTo>
                <a:lnTo>
                  <a:pt x="9185421" y="3447000"/>
                </a:lnTo>
                <a:lnTo>
                  <a:pt x="7646612" y="5211225"/>
                </a:lnTo>
                <a:lnTo>
                  <a:pt x="1436365" y="5211225"/>
                </a:lnTo>
                <a:close/>
                <a:moveTo>
                  <a:pt x="4545388" y="1646775"/>
                </a:moveTo>
                <a:lnTo>
                  <a:pt x="10755633" y="1646775"/>
                </a:lnTo>
                <a:lnTo>
                  <a:pt x="9216823" y="3411000"/>
                </a:lnTo>
                <a:lnTo>
                  <a:pt x="3006576" y="3411000"/>
                </a:lnTo>
                <a:close/>
                <a:moveTo>
                  <a:pt x="5981752" y="0"/>
                </a:moveTo>
                <a:lnTo>
                  <a:pt x="12191999" y="0"/>
                </a:lnTo>
                <a:lnTo>
                  <a:pt x="10787033" y="1610775"/>
                </a:lnTo>
                <a:lnTo>
                  <a:pt x="4576786" y="1610775"/>
                </a:lnTo>
                <a:close/>
              </a:path>
            </a:pathLst>
          </a:custGeom>
        </p:spPr>
        <p:txBody>
          <a:bodyPr wrap="square">
            <a:noAutofit/>
          </a:bodyPr>
          <a:lstStyle>
            <a:lvl1pPr marL="0" indent="0">
              <a:buNone/>
              <a:defRPr/>
            </a:lvl1pPr>
          </a:lstStyle>
          <a:p>
            <a:endParaRPr lang="id-ID"/>
          </a:p>
        </p:txBody>
      </p:sp>
    </p:spTree>
    <p:extLst>
      <p:ext uri="{BB962C8B-B14F-4D97-AF65-F5344CB8AC3E}">
        <p14:creationId xmlns:p14="http://schemas.microsoft.com/office/powerpoint/2010/main" val="5032512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914400" y="227013"/>
            <a:ext cx="4171950"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3" name="Picture Placeholder 11"/>
          <p:cNvSpPr>
            <a:spLocks noGrp="1"/>
          </p:cNvSpPr>
          <p:nvPr>
            <p:ph type="pic" sz="quarter" idx="11"/>
          </p:nvPr>
        </p:nvSpPr>
        <p:spPr>
          <a:xfrm>
            <a:off x="3505199" y="227013"/>
            <a:ext cx="6210300"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4" name="Picture Placeholder 11"/>
          <p:cNvSpPr>
            <a:spLocks noGrp="1"/>
          </p:cNvSpPr>
          <p:nvPr>
            <p:ph type="pic" sz="quarter" idx="12"/>
          </p:nvPr>
        </p:nvSpPr>
        <p:spPr>
          <a:xfrm>
            <a:off x="6286687" y="2432301"/>
            <a:ext cx="3728170"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5" name="Picture Placeholder 11"/>
          <p:cNvSpPr>
            <a:spLocks noGrp="1"/>
          </p:cNvSpPr>
          <p:nvPr>
            <p:ph type="pic" sz="quarter" idx="13"/>
          </p:nvPr>
        </p:nvSpPr>
        <p:spPr>
          <a:xfrm>
            <a:off x="10254343" y="2432301"/>
            <a:ext cx="3728170"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6" name="Picture Placeholder 11"/>
          <p:cNvSpPr>
            <a:spLocks noGrp="1"/>
          </p:cNvSpPr>
          <p:nvPr>
            <p:ph type="pic" sz="quarter" idx="14"/>
          </p:nvPr>
        </p:nvSpPr>
        <p:spPr>
          <a:xfrm>
            <a:off x="9113344" y="4628579"/>
            <a:ext cx="4354286"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7" name="Picture Placeholder 11"/>
          <p:cNvSpPr>
            <a:spLocks noGrp="1"/>
          </p:cNvSpPr>
          <p:nvPr>
            <p:ph type="pic" sz="quarter" idx="15"/>
          </p:nvPr>
        </p:nvSpPr>
        <p:spPr>
          <a:xfrm>
            <a:off x="4476030" y="4628579"/>
            <a:ext cx="4354286"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8" name="Picture Placeholder 11"/>
          <p:cNvSpPr>
            <a:spLocks noGrp="1"/>
          </p:cNvSpPr>
          <p:nvPr>
            <p:ph type="pic" sz="quarter" idx="16"/>
          </p:nvPr>
        </p:nvSpPr>
        <p:spPr>
          <a:xfrm>
            <a:off x="-914400" y="4628579"/>
            <a:ext cx="5107402"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19" name="Picture Placeholder 11"/>
          <p:cNvSpPr>
            <a:spLocks noGrp="1"/>
          </p:cNvSpPr>
          <p:nvPr>
            <p:ph type="pic" sz="quarter" idx="17"/>
          </p:nvPr>
        </p:nvSpPr>
        <p:spPr>
          <a:xfrm>
            <a:off x="-2415879" y="2432301"/>
            <a:ext cx="3856589" cy="1990725"/>
          </a:xfrm>
          <a:prstGeom prst="rect">
            <a:avLst/>
          </a:prstGeom>
        </p:spPr>
        <p:txBody>
          <a:bodyPr/>
          <a:lstStyle>
            <a:lvl1pPr marL="0" indent="0">
              <a:buNone/>
              <a:defRPr sz="2400">
                <a:solidFill>
                  <a:schemeClr val="bg1">
                    <a:lumMod val="50000"/>
                  </a:schemeClr>
                </a:solidFill>
              </a:defRPr>
            </a:lvl1pPr>
          </a:lstStyle>
          <a:p>
            <a:endParaRPr lang="id-ID"/>
          </a:p>
        </p:txBody>
      </p:sp>
      <p:sp>
        <p:nvSpPr>
          <p:cNvPr id="20" name="Picture Placeholder 11"/>
          <p:cNvSpPr>
            <a:spLocks noGrp="1"/>
          </p:cNvSpPr>
          <p:nvPr>
            <p:ph type="pic" sz="quarter" idx="18"/>
          </p:nvPr>
        </p:nvSpPr>
        <p:spPr>
          <a:xfrm>
            <a:off x="9963149" y="213919"/>
            <a:ext cx="4405994" cy="1990725"/>
          </a:xfrm>
          <a:prstGeom prst="rect">
            <a:avLst/>
          </a:prstGeom>
        </p:spPr>
        <p:txBody>
          <a:bodyPr/>
          <a:lstStyle>
            <a:lvl1pPr marL="0" indent="0">
              <a:buNone/>
              <a:defRPr sz="2400">
                <a:solidFill>
                  <a:schemeClr val="bg1">
                    <a:lumMod val="50000"/>
                  </a:schemeClr>
                </a:solidFill>
              </a:defRPr>
            </a:lvl1pPr>
          </a:lstStyle>
          <a:p>
            <a:endParaRPr lang="id-ID"/>
          </a:p>
        </p:txBody>
      </p:sp>
    </p:spTree>
    <p:extLst>
      <p:ext uri="{BB962C8B-B14F-4D97-AF65-F5344CB8AC3E}">
        <p14:creationId xmlns:p14="http://schemas.microsoft.com/office/powerpoint/2010/main" val="22789000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3448050"/>
          </a:xfrm>
          <a:prstGeom prst="rect">
            <a:avLst/>
          </a:prstGeom>
        </p:spPr>
        <p:txBody>
          <a:bodyPr/>
          <a:lstStyle>
            <a:lvl1pPr marL="0" indent="0">
              <a:buNone/>
              <a:defRPr sz="2000"/>
            </a:lvl1pPr>
          </a:lstStyle>
          <a:p>
            <a:endParaRPr lang="id-ID"/>
          </a:p>
        </p:txBody>
      </p:sp>
      <p:sp>
        <p:nvSpPr>
          <p:cNvPr id="5" name="Text Placeholder 2"/>
          <p:cNvSpPr>
            <a:spLocks noGrp="1"/>
          </p:cNvSpPr>
          <p:nvPr>
            <p:ph type="body" sz="quarter" idx="11"/>
          </p:nvPr>
        </p:nvSpPr>
        <p:spPr>
          <a:xfrm>
            <a:off x="1114425" y="444190"/>
            <a:ext cx="9963150" cy="800100"/>
          </a:xfrm>
          <a:prstGeom prst="rect">
            <a:avLst/>
          </a:prstGeom>
        </p:spPr>
        <p:txBody>
          <a:bodyPr/>
          <a:lstStyle>
            <a:lvl1pPr marL="0" indent="0" algn="ctr">
              <a:buNone/>
              <a:defRPr sz="4800">
                <a:solidFill>
                  <a:schemeClr val="bg1"/>
                </a:solidFill>
                <a:latin typeface="Bebas Neue" panose="020B0606020202050201" pitchFamily="34" charset="0"/>
              </a:defRPr>
            </a:lvl1pPr>
          </a:lstStyle>
          <a:p>
            <a:pPr lvl="0"/>
            <a:endParaRPr lang="id-ID" dirty="0"/>
          </a:p>
        </p:txBody>
      </p:sp>
    </p:spTree>
    <p:extLst>
      <p:ext uri="{BB962C8B-B14F-4D97-AF65-F5344CB8AC3E}">
        <p14:creationId xmlns:p14="http://schemas.microsoft.com/office/powerpoint/2010/main" val="12422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100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2" presetClass="entr" presetSubtype="1" decel="100000" fill="hold" nodeType="withEffect" nodePh="1">
                  <p:stCondLst>
                    <p:cond delay="100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1114425" y="444190"/>
            <a:ext cx="9963150" cy="800100"/>
          </a:xfrm>
          <a:prstGeom prst="rect">
            <a:avLst/>
          </a:prstGeom>
        </p:spPr>
        <p:txBody>
          <a:bodyPr/>
          <a:lstStyle>
            <a:lvl1pPr marL="0" indent="0" algn="ctr">
              <a:buNone/>
              <a:defRPr sz="4800">
                <a:solidFill>
                  <a:schemeClr val="tx1">
                    <a:lumMod val="65000"/>
                    <a:lumOff val="35000"/>
                  </a:schemeClr>
                </a:solidFill>
                <a:latin typeface="Bebas Neue" panose="020B0606020202050201" pitchFamily="34" charset="0"/>
              </a:defRPr>
            </a:lvl1pPr>
          </a:lstStyle>
          <a:p>
            <a:pPr lvl="0"/>
            <a:endParaRPr lang="id-ID" dirty="0"/>
          </a:p>
        </p:txBody>
      </p:sp>
    </p:spTree>
    <p:extLst>
      <p:ext uri="{BB962C8B-B14F-4D97-AF65-F5344CB8AC3E}">
        <p14:creationId xmlns:p14="http://schemas.microsoft.com/office/powerpoint/2010/main" val="311379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1" decel="100000" fill="hold" nodeType="withEffect" nodePh="1">
                  <p:stCondLst>
                    <p:cond delay="25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5975131" y="0"/>
            <a:ext cx="621686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icture Placeholder 7"/>
          <p:cNvSpPr>
            <a:spLocks noGrp="1"/>
          </p:cNvSpPr>
          <p:nvPr>
            <p:ph type="pic" sz="quarter" idx="11"/>
          </p:nvPr>
        </p:nvSpPr>
        <p:spPr>
          <a:xfrm>
            <a:off x="6861177" y="1847850"/>
            <a:ext cx="1752600" cy="3152775"/>
          </a:xfrm>
          <a:prstGeom prst="rect">
            <a:avLst/>
          </a:prstGeom>
        </p:spPr>
        <p:txBody>
          <a:bodyPr/>
          <a:lstStyle>
            <a:lvl1pPr marL="0" indent="0">
              <a:buNone/>
              <a:defRPr sz="1800">
                <a:solidFill>
                  <a:schemeClr val="tx1">
                    <a:lumMod val="50000"/>
                    <a:lumOff val="50000"/>
                  </a:schemeClr>
                </a:solidFill>
              </a:defRPr>
            </a:lvl1pPr>
          </a:lstStyle>
          <a:p>
            <a:endParaRPr lang="id-ID"/>
          </a:p>
        </p:txBody>
      </p:sp>
      <p:sp>
        <p:nvSpPr>
          <p:cNvPr id="6" name="Picture Placeholder 5"/>
          <p:cNvSpPr>
            <a:spLocks noGrp="1"/>
          </p:cNvSpPr>
          <p:nvPr>
            <p:ph type="pic" sz="quarter" idx="10"/>
          </p:nvPr>
        </p:nvSpPr>
        <p:spPr>
          <a:xfrm>
            <a:off x="4879976" y="1447800"/>
            <a:ext cx="2230437" cy="3943350"/>
          </a:xfrm>
          <a:prstGeom prst="rect">
            <a:avLst/>
          </a:prstGeom>
        </p:spPr>
        <p:txBody>
          <a:bodyPr/>
          <a:lstStyle>
            <a:lvl1pPr marL="0" indent="0">
              <a:buNone/>
              <a:defRPr sz="18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19537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nodePh="1">
                                  <p:stCondLst>
                                    <p:cond delay="275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6.emf"/><Relationship Id="rId47" Type="http://schemas.openxmlformats.org/officeDocument/2006/relationships/oleObject" Target="../embeddings/oleObject3.bin"/><Relationship Id="rId50" Type="http://schemas.openxmlformats.org/officeDocument/2006/relationships/image" Target="../media/image4.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45" Type="http://schemas.openxmlformats.org/officeDocument/2006/relationships/oleObject" Target="../embeddings/oleObject2.bin"/><Relationship Id="rId53"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4.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52" Type="http://schemas.openxmlformats.org/officeDocument/2006/relationships/image" Target="../media/image5.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48" Type="http://schemas.openxmlformats.org/officeDocument/2006/relationships/image" Target="../media/image3.emf"/><Relationship Id="rId8" Type="http://schemas.openxmlformats.org/officeDocument/2006/relationships/slideLayout" Target="../slideLayouts/slideLayout8.xml"/><Relationship Id="rId51" Type="http://schemas.openxmlformats.org/officeDocument/2006/relationships/oleObject" Target="../embeddings/oleObject5.bin"/></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image" Target="../media/image6.emf"/><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026" name="CorelDRAW" r:id="rId43" imgW="1486020" imgH="1396161" progId="CorelDraw.Graphic.21">
                  <p:embed/>
                </p:oleObj>
              </mc:Choice>
              <mc:Fallback>
                <p:oleObj name="CorelDRAW" r:id="rId43" imgW="1486020" imgH="1396161" progId="CorelDraw.Graphic.21">
                  <p:embed/>
                  <p:pic>
                    <p:nvPicPr>
                      <p:cNvPr id="6" name="Objeto 5">
                        <a:extLst>
                          <a:ext uri="{FF2B5EF4-FFF2-40B4-BE49-F238E27FC236}">
                            <a16:creationId xmlns:a16="http://schemas.microsoft.com/office/drawing/2014/main" id="{E20DAFC8-6D08-4AE7-97A9-CBB2DC0023E0}"/>
                          </a:ext>
                        </a:extLst>
                      </p:cNvPr>
                      <p:cNvPicPr/>
                      <p:nvPr/>
                    </p:nvPicPr>
                    <p:blipFill>
                      <a:blip r:embed="rId44"/>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027" name="CorelDRAW" r:id="rId45" imgW="1486020" imgH="1396161" progId="CorelDraw.Graphic.21">
                  <p:embed/>
                </p:oleObj>
              </mc:Choice>
              <mc:Fallback>
                <p:oleObj name="CorelDRAW" r:id="rId45" imgW="1486020" imgH="1396161" progId="CorelDraw.Graphic.21">
                  <p:embed/>
                  <p:pic>
                    <p:nvPicPr>
                      <p:cNvPr id="8" name="Objeto 7">
                        <a:extLst>
                          <a:ext uri="{FF2B5EF4-FFF2-40B4-BE49-F238E27FC236}">
                            <a16:creationId xmlns:a16="http://schemas.microsoft.com/office/drawing/2014/main" id="{E5207489-D2B9-4157-BF70-0D00443C86CA}"/>
                          </a:ext>
                        </a:extLst>
                      </p:cNvPr>
                      <p:cNvPicPr/>
                      <p:nvPr/>
                    </p:nvPicPr>
                    <p:blipFill>
                      <a:blip r:embed="rId46"/>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028" name="CorelDRAW" r:id="rId47" imgW="10437565" imgH="1396161" progId="CorelDraw.Graphic.21">
                  <p:embed/>
                </p:oleObj>
              </mc:Choice>
              <mc:Fallback>
                <p:oleObj name="CorelDRAW" r:id="rId47"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48"/>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029" name="CorelDRAW" r:id="rId49" imgW="9928182" imgH="1396161" progId="CorelDraw.Graphic.21">
                  <p:embed/>
                </p:oleObj>
              </mc:Choice>
              <mc:Fallback>
                <p:oleObj name="CorelDRAW" r:id="rId49"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50"/>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030" name="CorelDRAW" r:id="rId51" imgW="1486020" imgH="1396161" progId="CorelDraw.Graphic.21">
                  <p:embed/>
                </p:oleObj>
              </mc:Choice>
              <mc:Fallback>
                <p:oleObj name="CorelDRAW" r:id="rId51" imgW="1486020" imgH="1396161" progId="CorelDraw.Graphic.21">
                  <p:embed/>
                  <p:pic>
                    <p:nvPicPr>
                      <p:cNvPr id="54" name="Objeto 53">
                        <a:extLst>
                          <a:ext uri="{FF2B5EF4-FFF2-40B4-BE49-F238E27FC236}">
                            <a16:creationId xmlns:a16="http://schemas.microsoft.com/office/drawing/2014/main" id="{A9762D08-89D9-4C40-B82F-3649199BCFE3}"/>
                          </a:ext>
                        </a:extLst>
                      </p:cNvPr>
                      <p:cNvPicPr/>
                      <p:nvPr/>
                    </p:nvPicPr>
                    <p:blipFill>
                      <a:blip r:embed="rId52"/>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31" name="CorelDRAW" r:id="rId53" imgW="9928182" imgH="1396161" progId="CorelDraw.Graphic.21">
                  <p:embed/>
                </p:oleObj>
              </mc:Choice>
              <mc:Fallback>
                <p:oleObj name="CorelDRAW" r:id="rId53"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50"/>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710" r:id="rId7"/>
    <p:sldLayoutId id="2147484850" r:id="rId8"/>
    <p:sldLayoutId id="2147484849" r:id="rId9"/>
    <p:sldLayoutId id="2147484671" r:id="rId10"/>
    <p:sldLayoutId id="2147484840" r:id="rId11"/>
    <p:sldLayoutId id="2147484868" r:id="rId12"/>
    <p:sldLayoutId id="2147484867" r:id="rId13"/>
    <p:sldLayoutId id="2147484865" r:id="rId14"/>
    <p:sldLayoutId id="2147484864" r:id="rId15"/>
    <p:sldLayoutId id="2147484841" r:id="rId16"/>
    <p:sldLayoutId id="2147484842" r:id="rId17"/>
    <p:sldLayoutId id="2147484240" r:id="rId18"/>
    <p:sldLayoutId id="2147484844" r:id="rId19"/>
    <p:sldLayoutId id="2147484845" r:id="rId20"/>
    <p:sldLayoutId id="2147484846" r:id="rId21"/>
    <p:sldLayoutId id="2147484847" r:id="rId22"/>
    <p:sldLayoutId id="2147484474" r:id="rId23"/>
    <p:sldLayoutId id="2147484603" r:id="rId24"/>
    <p:sldLayoutId id="2147484751" r:id="rId25"/>
    <p:sldLayoutId id="2147484783" r:id="rId26"/>
    <p:sldLayoutId id="2147484784" r:id="rId27"/>
    <p:sldLayoutId id="2147484785" r:id="rId28"/>
    <p:sldLayoutId id="2147484786" r:id="rId29"/>
    <p:sldLayoutId id="2147484787" r:id="rId30"/>
    <p:sldLayoutId id="2147484673" r:id="rId31"/>
    <p:sldLayoutId id="2147484299" r:id="rId32"/>
    <p:sldLayoutId id="2147484263" r:id="rId33"/>
    <p:sldLayoutId id="2147484866" r:id="rId34"/>
    <p:sldLayoutId id="2147484869" r:id="rId35"/>
    <p:sldLayoutId id="2147484870" r:id="rId36"/>
    <p:sldLayoutId id="2147484907" r:id="rId37"/>
    <p:sldLayoutId id="2147484908" r:id="rId38"/>
    <p:sldLayoutId id="2147484909"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ED79617-8F8E-4025-9B48-A3471775DF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392C500-11EA-4D35-A8D4-23A4560244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780457B0-F67E-4483-B8CE-42EDC9B59A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E5F52-E08B-467D-AFB0-8F203779F919}" type="datetimeFigureOut">
              <a:rPr lang="en-US" smtClean="0"/>
              <a:t>2/8/2020</a:t>
            </a:fld>
            <a:endParaRPr lang="en-US"/>
          </a:p>
        </p:txBody>
      </p:sp>
      <p:sp>
        <p:nvSpPr>
          <p:cNvPr id="5" name="Marcador de pie de página 4">
            <a:extLst>
              <a:ext uri="{FF2B5EF4-FFF2-40B4-BE49-F238E27FC236}">
                <a16:creationId xmlns:a16="http://schemas.microsoft.com/office/drawing/2014/main" id="{9E0EE9E2-ABC8-4BD1-94D1-9CEF7FEA8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68D183BD-E829-41CA-93AA-633D8AAB0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6AA17-3D64-4FEB-BCDF-B67BB43EE519}" type="slidenum">
              <a:rPr lang="en-US" smtClean="0"/>
              <a:t>‹#›</a:t>
            </a:fld>
            <a:endParaRPr lang="en-US"/>
          </a:p>
        </p:txBody>
      </p:sp>
    </p:spTree>
    <p:extLst>
      <p:ext uri="{BB962C8B-B14F-4D97-AF65-F5344CB8AC3E}">
        <p14:creationId xmlns:p14="http://schemas.microsoft.com/office/powerpoint/2010/main" val="2421196297"/>
      </p:ext>
    </p:extLst>
  </p:cSld>
  <p:clrMap bg1="lt1" tx1="dk1" bg2="lt2" tx2="dk2" accent1="accent1" accent2="accent2" accent3="accent3" accent4="accent4" accent5="accent5" accent6="accent6" hlink="hlink" folHlink="folHlink"/>
  <p:sldLayoutIdLst>
    <p:sldLayoutId id="2147484911" r:id="rId1"/>
    <p:sldLayoutId id="2147484912" r:id="rId2"/>
    <p:sldLayoutId id="2147484913" r:id="rId3"/>
    <p:sldLayoutId id="2147484914" r:id="rId4"/>
    <p:sldLayoutId id="2147484915" r:id="rId5"/>
    <p:sldLayoutId id="2147484916" r:id="rId6"/>
    <p:sldLayoutId id="2147484917" r:id="rId7"/>
    <p:sldLayoutId id="2147484918" r:id="rId8"/>
    <p:sldLayoutId id="2147484919" r:id="rId9"/>
    <p:sldLayoutId id="2147484920" r:id="rId10"/>
    <p:sldLayoutId id="2147484921" r:id="rId11"/>
    <p:sldLayoutId id="2147484922" r:id="rId12"/>
    <p:sldLayoutId id="2147484923" r:id="rId13"/>
    <p:sldLayoutId id="2147484924" r:id="rId14"/>
    <p:sldLayoutId id="2147484925" r:id="rId15"/>
    <p:sldLayoutId id="2147484926" r:id="rId16"/>
    <p:sldLayoutId id="214748492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lite/performance/quantization_spec" TargetMode="External"/><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47.jpg"/><Relationship Id="rId4" Type="http://schemas.openxmlformats.org/officeDocument/2006/relationships/image" Target="../media/image50.jp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github.com/wujixiu/helmet-detection/tree/master/hardhat-wearing-detection" TargetMode="External"/><Relationship Id="rId2" Type="http://schemas.openxmlformats.org/officeDocument/2006/relationships/image" Target="../media/image53.png"/><Relationship Id="rId1" Type="http://schemas.openxmlformats.org/officeDocument/2006/relationships/slideLayout" Target="../slideLayouts/slideLayout37.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37.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hyperlink" Target="https://en.wikipedia.org/wiki/Edge_comput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4180"/>
            <a:ext cx="4572000" cy="1056315"/>
          </a:xfrm>
        </p:spPr>
        <p:txBody>
          <a:bodyPr/>
          <a:lstStyle/>
          <a:p>
            <a:r>
              <a:rPr lang="es-ES" dirty="0"/>
              <a:t>Madrid</a:t>
            </a:r>
            <a:br>
              <a:rPr lang="es-ES" dirty="0"/>
            </a:br>
            <a:r>
              <a:rPr lang="es-ES" dirty="0"/>
              <a:t>13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B1FB6-3BAE-42D2-B394-662610A9A689}"/>
              </a:ext>
            </a:extLst>
          </p:cNvPr>
          <p:cNvSpPr>
            <a:spLocks noGrp="1"/>
          </p:cNvSpPr>
          <p:nvPr>
            <p:ph type="title"/>
          </p:nvPr>
        </p:nvSpPr>
        <p:spPr>
          <a:xfrm>
            <a:off x="838200" y="365125"/>
            <a:ext cx="10515600" cy="553998"/>
          </a:xfrm>
        </p:spPr>
        <p:txBody>
          <a:bodyPr/>
          <a:lstStyle/>
          <a:p>
            <a:r>
              <a:rPr lang="en-US" b="1" dirty="0">
                <a:solidFill>
                  <a:srgbClr val="D6532B"/>
                </a:solidFill>
              </a:rPr>
              <a:t>Model Optimization</a:t>
            </a:r>
          </a:p>
        </p:txBody>
      </p:sp>
      <p:sp>
        <p:nvSpPr>
          <p:cNvPr id="3" name="Marcador de contenido 2">
            <a:extLst>
              <a:ext uri="{FF2B5EF4-FFF2-40B4-BE49-F238E27FC236}">
                <a16:creationId xmlns:a16="http://schemas.microsoft.com/office/drawing/2014/main" id="{6D15F53E-CD4B-4A20-B606-9842028630B0}"/>
              </a:ext>
            </a:extLst>
          </p:cNvPr>
          <p:cNvSpPr>
            <a:spLocks noGrp="1"/>
          </p:cNvSpPr>
          <p:nvPr>
            <p:ph idx="1"/>
          </p:nvPr>
        </p:nvSpPr>
        <p:spPr>
          <a:xfrm>
            <a:off x="838200" y="1406526"/>
            <a:ext cx="10515600" cy="2579848"/>
          </a:xfrm>
        </p:spPr>
        <p:txBody>
          <a:bodyPr>
            <a:normAutofit fontScale="92500" lnSpcReduction="20000"/>
          </a:bodyPr>
          <a:lstStyle/>
          <a:p>
            <a:pPr marL="0" indent="0">
              <a:buNone/>
            </a:pPr>
            <a:r>
              <a:rPr lang="en-US" sz="1765" dirty="0">
                <a:solidFill>
                  <a:schemeClr val="bg2">
                    <a:lumMod val="50000"/>
                  </a:schemeClr>
                </a:solidFill>
                <a:latin typeface="Quicksand"/>
                <a:cs typeface="+mn-cs"/>
              </a:rPr>
              <a:t>Quantizing deep neural networks uses techniques that allow for reduced precision representations of weights and, optionally, activations for both storage and computation. Quantization provides several benefits:</a:t>
            </a:r>
          </a:p>
          <a:p>
            <a:pPr marL="0" indent="0">
              <a:buNone/>
            </a:pPr>
            <a:endParaRPr lang="en-US" sz="1765" dirty="0">
              <a:solidFill>
                <a:schemeClr val="bg2">
                  <a:lumMod val="50000"/>
                </a:schemeClr>
              </a:solidFill>
              <a:latin typeface="Quicksand"/>
              <a:cs typeface="+mn-cs"/>
            </a:endParaRPr>
          </a:p>
          <a:p>
            <a:pPr lvl="1"/>
            <a:r>
              <a:rPr lang="en-US" sz="1765" dirty="0">
                <a:solidFill>
                  <a:srgbClr val="D6532B"/>
                </a:solidFill>
                <a:latin typeface="Quicksand"/>
              </a:rPr>
              <a:t>Support on existing CPU platforms.</a:t>
            </a:r>
          </a:p>
          <a:p>
            <a:pPr lvl="1"/>
            <a:r>
              <a:rPr lang="en-US" sz="1765" dirty="0">
                <a:solidFill>
                  <a:srgbClr val="D6532B"/>
                </a:solidFill>
                <a:latin typeface="Quicksand"/>
              </a:rPr>
              <a:t>Quantization of activations reduces memory access costs for reading and storing intermediate activations.</a:t>
            </a:r>
          </a:p>
          <a:p>
            <a:pPr marL="228600" lvl="1" indent="0">
              <a:buNone/>
            </a:pPr>
            <a:r>
              <a:rPr lang="en-US" sz="1765" dirty="0">
                <a:solidFill>
                  <a:schemeClr val="bg2">
                    <a:lumMod val="50000"/>
                  </a:schemeClr>
                </a:solidFill>
                <a:latin typeface="Quicksand"/>
              </a:rPr>
              <a:t>	</a:t>
            </a:r>
          </a:p>
          <a:p>
            <a:pPr marL="0" indent="0">
              <a:buNone/>
            </a:pPr>
            <a:r>
              <a:rPr lang="en-US" sz="1765" dirty="0">
                <a:solidFill>
                  <a:schemeClr val="bg2">
                    <a:lumMod val="50000"/>
                  </a:schemeClr>
                </a:solidFill>
                <a:latin typeface="Quicksand"/>
                <a:cs typeface="+mn-cs"/>
              </a:rPr>
              <a:t>TensorFlow Lite provides several levels of support for quantization:</a:t>
            </a:r>
          </a:p>
          <a:p>
            <a:pPr marL="0" indent="0">
              <a:buNone/>
            </a:pPr>
            <a:endParaRPr lang="en-US" sz="1765" dirty="0">
              <a:solidFill>
                <a:schemeClr val="bg2">
                  <a:lumMod val="50000"/>
                </a:schemeClr>
              </a:solidFill>
              <a:latin typeface="Quicksand"/>
              <a:cs typeface="+mn-cs"/>
            </a:endParaRPr>
          </a:p>
          <a:p>
            <a:pPr lvl="1"/>
            <a:r>
              <a:rPr lang="en-US" sz="1765" dirty="0">
                <a:solidFill>
                  <a:srgbClr val="D6532B"/>
                </a:solidFill>
                <a:latin typeface="Quicksand"/>
              </a:rPr>
              <a:t>TensorFlow Lite post-training quantization quantizes weights and activations post training easily.</a:t>
            </a:r>
          </a:p>
          <a:p>
            <a:pPr lvl="1"/>
            <a:r>
              <a:rPr lang="en-US" sz="1765" dirty="0">
                <a:solidFill>
                  <a:srgbClr val="D6532B"/>
                </a:solidFill>
                <a:latin typeface="Quicksand"/>
              </a:rPr>
              <a:t>Quantization-aware training allows for training of networks that can be quantized with minimal accuracy drop, this is only available for a subset of convolutional neural network architectures.</a:t>
            </a:r>
          </a:p>
        </p:txBody>
      </p:sp>
      <p:pic>
        <p:nvPicPr>
          <p:cNvPr id="4" name="Imagen 3">
            <a:extLst>
              <a:ext uri="{FF2B5EF4-FFF2-40B4-BE49-F238E27FC236}">
                <a16:creationId xmlns:a16="http://schemas.microsoft.com/office/drawing/2014/main" id="{DC1CDF94-F32C-4E1E-9FCE-57124524E5F7}"/>
              </a:ext>
            </a:extLst>
          </p:cNvPr>
          <p:cNvPicPr>
            <a:picLocks noChangeAspect="1"/>
          </p:cNvPicPr>
          <p:nvPr/>
        </p:nvPicPr>
        <p:blipFill>
          <a:blip r:embed="rId3"/>
          <a:stretch>
            <a:fillRect/>
          </a:stretch>
        </p:blipFill>
        <p:spPr>
          <a:xfrm>
            <a:off x="2508409" y="4048019"/>
            <a:ext cx="7791433" cy="2337508"/>
          </a:xfrm>
          <a:prstGeom prst="rect">
            <a:avLst/>
          </a:prstGeom>
        </p:spPr>
      </p:pic>
    </p:spTree>
    <p:extLst>
      <p:ext uri="{BB962C8B-B14F-4D97-AF65-F5344CB8AC3E}">
        <p14:creationId xmlns:p14="http://schemas.microsoft.com/office/powerpoint/2010/main" val="6249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5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80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50" fill="hold"/>
                                        <p:tgtEl>
                                          <p:spTgt spid="4"/>
                                        </p:tgtEl>
                                        <p:attrNameLst>
                                          <p:attrName>ppt_x</p:attrName>
                                        </p:attrNameLst>
                                      </p:cBhvr>
                                      <p:tavLst>
                                        <p:tav tm="0">
                                          <p:val>
                                            <p:strVal val="#ppt_x"/>
                                          </p:val>
                                        </p:tav>
                                        <p:tav tm="100000">
                                          <p:val>
                                            <p:strVal val="#ppt_x"/>
                                          </p:val>
                                        </p:tav>
                                      </p:tavLst>
                                    </p:anim>
                                    <p:anim calcmode="lin" valueType="num">
                                      <p:cBhvr additive="base">
                                        <p:cTn id="36" dur="5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AB0B8-3341-429F-8AC7-D179609BDC11}"/>
              </a:ext>
            </a:extLst>
          </p:cNvPr>
          <p:cNvSpPr>
            <a:spLocks noGrp="1"/>
          </p:cNvSpPr>
          <p:nvPr>
            <p:ph type="title"/>
          </p:nvPr>
        </p:nvSpPr>
        <p:spPr/>
        <p:txBody>
          <a:bodyPr/>
          <a:lstStyle/>
          <a:p>
            <a:r>
              <a:rPr lang="en-US" b="1" dirty="0">
                <a:solidFill>
                  <a:srgbClr val="D6532B"/>
                </a:solidFill>
              </a:rPr>
              <a:t>Post-training quantization</a:t>
            </a:r>
          </a:p>
        </p:txBody>
      </p:sp>
      <p:sp>
        <p:nvSpPr>
          <p:cNvPr id="3" name="Marcador de contenido 2">
            <a:extLst>
              <a:ext uri="{FF2B5EF4-FFF2-40B4-BE49-F238E27FC236}">
                <a16:creationId xmlns:a16="http://schemas.microsoft.com/office/drawing/2014/main" id="{DCE8B3C8-E18C-44C1-B890-080F2E53451B}"/>
              </a:ext>
            </a:extLst>
          </p:cNvPr>
          <p:cNvSpPr>
            <a:spLocks noGrp="1"/>
          </p:cNvSpPr>
          <p:nvPr>
            <p:ph idx="1"/>
          </p:nvPr>
        </p:nvSpPr>
        <p:spPr>
          <a:xfrm>
            <a:off x="584200" y="1435503"/>
            <a:ext cx="11018520" cy="3074852"/>
          </a:xfrm>
        </p:spPr>
        <p:txBody>
          <a:bodyPr>
            <a:normAutofit/>
          </a:bodyPr>
          <a:lstStyle/>
          <a:p>
            <a:pPr marL="0" indent="0">
              <a:lnSpc>
                <a:spcPct val="90000"/>
              </a:lnSpc>
              <a:buNone/>
            </a:pPr>
            <a:r>
              <a:rPr lang="en-US" sz="2000" dirty="0">
                <a:solidFill>
                  <a:srgbClr val="D6532B"/>
                </a:solidFill>
                <a:latin typeface="Quicksand"/>
                <a:cs typeface="+mn-cs"/>
              </a:rPr>
              <a:t>Quantizing weights</a:t>
            </a:r>
          </a:p>
          <a:p>
            <a:pPr marL="0" indent="0">
              <a:lnSpc>
                <a:spcPct val="90000"/>
              </a:lnSpc>
              <a:buNone/>
            </a:pPr>
            <a:endParaRPr lang="en-US" sz="2000" dirty="0">
              <a:solidFill>
                <a:srgbClr val="D6532B"/>
              </a:solidFill>
              <a:latin typeface="Quicksand"/>
              <a:cs typeface="+mn-cs"/>
            </a:endParaRPr>
          </a:p>
          <a:p>
            <a:pPr marL="0" indent="0">
              <a:lnSpc>
                <a:spcPct val="90000"/>
              </a:lnSpc>
              <a:buNone/>
            </a:pPr>
            <a:r>
              <a:rPr lang="en-US" sz="2000" dirty="0">
                <a:solidFill>
                  <a:srgbClr val="D6532B"/>
                </a:solidFill>
                <a:latin typeface="Quicksand"/>
                <a:cs typeface="+mn-cs"/>
              </a:rPr>
              <a:t>Full integer quantization of weights and activations</a:t>
            </a:r>
          </a:p>
          <a:p>
            <a:pPr marL="0" indent="0">
              <a:lnSpc>
                <a:spcPct val="90000"/>
              </a:lnSpc>
              <a:buNone/>
            </a:pPr>
            <a:r>
              <a:rPr lang="en-US" sz="2000" dirty="0">
                <a:solidFill>
                  <a:srgbClr val="0078D5"/>
                </a:solidFill>
                <a:latin typeface="Quicksand"/>
                <a:cs typeface="+mn-cs"/>
                <a:hlinkClick r:id="rId3">
                  <a:extLst>
                    <a:ext uri="{A12FA001-AC4F-418D-AE19-62706E023703}">
                      <ahyp:hlinkClr xmlns:ahyp="http://schemas.microsoft.com/office/drawing/2018/hyperlinkcolor" val="tx"/>
                    </a:ext>
                  </a:extLst>
                </a:hlinkClick>
              </a:rPr>
              <a:t>https://www.tensorflow.org/lite/performance/quantization_spec</a:t>
            </a:r>
            <a:endParaRPr lang="en-US" sz="2000" dirty="0">
              <a:solidFill>
                <a:srgbClr val="0078D5"/>
              </a:solidFill>
              <a:latin typeface="Quicksand"/>
              <a:cs typeface="+mn-cs"/>
            </a:endParaRPr>
          </a:p>
          <a:p>
            <a:pPr marL="0" indent="0">
              <a:lnSpc>
                <a:spcPct val="90000"/>
              </a:lnSpc>
              <a:buNone/>
            </a:pPr>
            <a:endParaRPr lang="en-US" sz="2000" dirty="0">
              <a:solidFill>
                <a:srgbClr val="0078D5"/>
              </a:solidFill>
              <a:latin typeface="Quicksand"/>
              <a:cs typeface="+mn-cs"/>
            </a:endParaRPr>
          </a:p>
          <a:p>
            <a:pPr marL="0" indent="0">
              <a:lnSpc>
                <a:spcPct val="90000"/>
              </a:lnSpc>
              <a:buNone/>
            </a:pPr>
            <a:r>
              <a:rPr lang="en-US" sz="2000" dirty="0">
                <a:solidFill>
                  <a:srgbClr val="D6532B"/>
                </a:solidFill>
                <a:latin typeface="Quicksand"/>
                <a:cs typeface="+mn-cs"/>
              </a:rPr>
              <a:t>Model accuracy</a:t>
            </a:r>
          </a:p>
          <a:p>
            <a:pPr marL="0" lvl="1" indent="0">
              <a:lnSpc>
                <a:spcPct val="90000"/>
              </a:lnSpc>
              <a:buNone/>
            </a:pPr>
            <a:r>
              <a:rPr lang="en-US" dirty="0">
                <a:solidFill>
                  <a:schemeClr val="bg2">
                    <a:lumMod val="50000"/>
                  </a:schemeClr>
                </a:solidFill>
                <a:latin typeface="Quicksand"/>
              </a:rPr>
              <a:t>It is important to check the accuracy of the quantized model to verify that any degradation in accuracy is within acceptable limits. If the accuracy drop is too high, consider using quantization aware training</a:t>
            </a:r>
          </a:p>
        </p:txBody>
      </p:sp>
      <p:pic>
        <p:nvPicPr>
          <p:cNvPr id="10" name="Imagen 9">
            <a:extLst>
              <a:ext uri="{FF2B5EF4-FFF2-40B4-BE49-F238E27FC236}">
                <a16:creationId xmlns:a16="http://schemas.microsoft.com/office/drawing/2014/main" id="{F5709722-B0B0-4D64-BE5C-69DA1D6C00C9}"/>
              </a:ext>
            </a:extLst>
          </p:cNvPr>
          <p:cNvPicPr>
            <a:picLocks noChangeAspect="1"/>
          </p:cNvPicPr>
          <p:nvPr/>
        </p:nvPicPr>
        <p:blipFill>
          <a:blip r:embed="rId4"/>
          <a:stretch>
            <a:fillRect/>
          </a:stretch>
        </p:blipFill>
        <p:spPr>
          <a:xfrm>
            <a:off x="1783452" y="4435946"/>
            <a:ext cx="8475899" cy="1353013"/>
          </a:xfrm>
          <a:prstGeom prst="rect">
            <a:avLst/>
          </a:prstGeom>
        </p:spPr>
      </p:pic>
    </p:spTree>
    <p:extLst>
      <p:ext uri="{BB962C8B-B14F-4D97-AF65-F5344CB8AC3E}">
        <p14:creationId xmlns:p14="http://schemas.microsoft.com/office/powerpoint/2010/main" val="46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E57B46-42B5-437F-8282-65E6152C3412}"/>
              </a:ext>
            </a:extLst>
          </p:cNvPr>
          <p:cNvSpPr>
            <a:spLocks noGrp="1"/>
          </p:cNvSpPr>
          <p:nvPr>
            <p:ph type="title"/>
          </p:nvPr>
        </p:nvSpPr>
        <p:spPr>
          <a:xfrm>
            <a:off x="673100" y="442360"/>
            <a:ext cx="10845800" cy="893135"/>
          </a:xfrm>
        </p:spPr>
        <p:txBody>
          <a:bodyPr>
            <a:noAutofit/>
          </a:bodyPr>
          <a:lstStyle/>
          <a:p>
            <a:r>
              <a:rPr lang="en-US" b="1" dirty="0">
                <a:solidFill>
                  <a:srgbClr val="D6532B"/>
                </a:solidFill>
              </a:rPr>
              <a:t>Quantization-aware</a:t>
            </a:r>
            <a:r>
              <a:rPr lang="en-US" sz="3200" dirty="0">
                <a:solidFill>
                  <a:schemeClr val="bg2">
                    <a:lumMod val="50000"/>
                  </a:schemeClr>
                </a:solidFill>
              </a:rPr>
              <a:t> </a:t>
            </a:r>
            <a:r>
              <a:rPr lang="en-US" b="1" dirty="0">
                <a:solidFill>
                  <a:srgbClr val="D6532B"/>
                </a:solidFill>
              </a:rPr>
              <a:t>training - Generating fully-quantized models</a:t>
            </a:r>
            <a:br>
              <a:rPr lang="en-US" sz="3200" dirty="0">
                <a:solidFill>
                  <a:srgbClr val="767171"/>
                </a:solidFill>
              </a:rPr>
            </a:br>
            <a:endParaRPr lang="en-US" sz="3200" dirty="0"/>
          </a:p>
        </p:txBody>
      </p:sp>
      <p:pic>
        <p:nvPicPr>
          <p:cNvPr id="5" name="Marcador de contenido 4">
            <a:extLst>
              <a:ext uri="{FF2B5EF4-FFF2-40B4-BE49-F238E27FC236}">
                <a16:creationId xmlns:a16="http://schemas.microsoft.com/office/drawing/2014/main" id="{AEAE16B4-C0EC-4700-8EC2-2E0F62E42ABD}"/>
              </a:ext>
            </a:extLst>
          </p:cNvPr>
          <p:cNvPicPr>
            <a:picLocks noGrp="1" noChangeAspect="1"/>
          </p:cNvPicPr>
          <p:nvPr>
            <p:ph idx="1"/>
          </p:nvPr>
        </p:nvPicPr>
        <p:blipFill>
          <a:blip r:embed="rId3"/>
          <a:stretch>
            <a:fillRect/>
          </a:stretch>
        </p:blipFill>
        <p:spPr>
          <a:xfrm>
            <a:off x="6230591" y="1097879"/>
            <a:ext cx="4663844" cy="1213827"/>
          </a:xfrm>
          <a:prstGeom prst="rect">
            <a:avLst/>
          </a:prstGeom>
        </p:spPr>
      </p:pic>
      <p:pic>
        <p:nvPicPr>
          <p:cNvPr id="6" name="Imagen 5">
            <a:extLst>
              <a:ext uri="{FF2B5EF4-FFF2-40B4-BE49-F238E27FC236}">
                <a16:creationId xmlns:a16="http://schemas.microsoft.com/office/drawing/2014/main" id="{CF5EDA33-D39B-44EC-810F-2CD789DC8FE9}"/>
              </a:ext>
            </a:extLst>
          </p:cNvPr>
          <p:cNvPicPr>
            <a:picLocks noChangeAspect="1"/>
          </p:cNvPicPr>
          <p:nvPr/>
        </p:nvPicPr>
        <p:blipFill>
          <a:blip r:embed="rId4"/>
          <a:stretch>
            <a:fillRect/>
          </a:stretch>
        </p:blipFill>
        <p:spPr>
          <a:xfrm>
            <a:off x="6262303" y="2311706"/>
            <a:ext cx="4663844" cy="1767993"/>
          </a:xfrm>
          <a:prstGeom prst="rect">
            <a:avLst/>
          </a:prstGeom>
        </p:spPr>
      </p:pic>
      <p:pic>
        <p:nvPicPr>
          <p:cNvPr id="9" name="Imagen 8">
            <a:extLst>
              <a:ext uri="{FF2B5EF4-FFF2-40B4-BE49-F238E27FC236}">
                <a16:creationId xmlns:a16="http://schemas.microsoft.com/office/drawing/2014/main" id="{7364DF5F-9518-4B55-BC9D-72C85C966BD5}"/>
              </a:ext>
            </a:extLst>
          </p:cNvPr>
          <p:cNvPicPr>
            <a:picLocks noChangeAspect="1"/>
          </p:cNvPicPr>
          <p:nvPr/>
        </p:nvPicPr>
        <p:blipFill>
          <a:blip r:embed="rId5"/>
          <a:stretch>
            <a:fillRect/>
          </a:stretch>
        </p:blipFill>
        <p:spPr>
          <a:xfrm>
            <a:off x="6230591" y="4079699"/>
            <a:ext cx="4727268" cy="2754392"/>
          </a:xfrm>
          <a:prstGeom prst="rect">
            <a:avLst/>
          </a:prstGeom>
        </p:spPr>
      </p:pic>
      <p:pic>
        <p:nvPicPr>
          <p:cNvPr id="2050" name="Picture 2" descr="https://cdn-images-1.medium.com/max/1000/1*xE-4bjdUJ9dHdgE7k74YZg.png">
            <a:extLst>
              <a:ext uri="{FF2B5EF4-FFF2-40B4-BE49-F238E27FC236}">
                <a16:creationId xmlns:a16="http://schemas.microsoft.com/office/drawing/2014/main" id="{F51B3657-E6EA-440F-B60F-9C7070E9A0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628" y="1866190"/>
            <a:ext cx="4961549" cy="403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ppt_x"/>
                                          </p:val>
                                        </p:tav>
                                        <p:tav tm="100000">
                                          <p:val>
                                            <p:strVal val="#ppt_x"/>
                                          </p:val>
                                        </p:tav>
                                      </p:tavLst>
                                    </p:anim>
                                    <p:anim calcmode="lin" valueType="num">
                                      <p:cBhvr additive="base">
                                        <p:cTn id="13" dur="500" fill="hold"/>
                                        <p:tgtEl>
                                          <p:spTgt spid="205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F0F7D6-3EC9-4696-A57F-73F13741D100}"/>
              </a:ext>
            </a:extLst>
          </p:cNvPr>
          <p:cNvSpPr>
            <a:spLocks noGrp="1"/>
          </p:cNvSpPr>
          <p:nvPr>
            <p:ph type="title"/>
          </p:nvPr>
        </p:nvSpPr>
        <p:spPr/>
        <p:txBody>
          <a:bodyPr/>
          <a:lstStyle/>
          <a:p>
            <a:r>
              <a:rPr lang="en-US" b="1" dirty="0">
                <a:solidFill>
                  <a:srgbClr val="D6532B"/>
                </a:solidFill>
              </a:rPr>
              <a:t>Model requirements</a:t>
            </a:r>
          </a:p>
        </p:txBody>
      </p:sp>
      <p:sp>
        <p:nvSpPr>
          <p:cNvPr id="3" name="Marcador de contenido 2">
            <a:extLst>
              <a:ext uri="{FF2B5EF4-FFF2-40B4-BE49-F238E27FC236}">
                <a16:creationId xmlns:a16="http://schemas.microsoft.com/office/drawing/2014/main" id="{E377C1F5-E6B5-424E-8A65-74EB253ABB8F}"/>
              </a:ext>
            </a:extLst>
          </p:cNvPr>
          <p:cNvSpPr>
            <a:spLocks noGrp="1"/>
          </p:cNvSpPr>
          <p:nvPr>
            <p:ph idx="1"/>
          </p:nvPr>
        </p:nvSpPr>
        <p:spPr>
          <a:xfrm>
            <a:off x="855391" y="1455756"/>
            <a:ext cx="11023600" cy="3172752"/>
          </a:xfrm>
        </p:spPr>
        <p:txBody>
          <a:bodyPr>
            <a:noAutofit/>
          </a:bodyPr>
          <a:lstStyle/>
          <a:p>
            <a:pPr marL="0" indent="0" defTabSz="914367" fontAlgn="auto">
              <a:buNone/>
            </a:pPr>
            <a:r>
              <a:rPr lang="en-US" sz="2000" dirty="0">
                <a:solidFill>
                  <a:srgbClr val="D6532B"/>
                </a:solidFill>
                <a:latin typeface="Quicksand"/>
                <a:cs typeface="+mn-cs"/>
              </a:rPr>
              <a:t>Tensor parameters are quantized (8-bit fixed-point numbers)</a:t>
            </a:r>
          </a:p>
          <a:p>
            <a:pPr lvl="1"/>
            <a:r>
              <a:rPr lang="en-US" dirty="0">
                <a:solidFill>
                  <a:schemeClr val="bg2">
                    <a:lumMod val="50000"/>
                  </a:schemeClr>
                </a:solidFill>
                <a:latin typeface="Quicksand"/>
              </a:rPr>
              <a:t>You must use quantization-aware training (post-training quantization is not supported).</a:t>
            </a:r>
          </a:p>
          <a:p>
            <a:pPr marL="0" indent="0" defTabSz="914367">
              <a:buNone/>
            </a:pPr>
            <a:r>
              <a:rPr lang="en-US" sz="2000" dirty="0">
                <a:solidFill>
                  <a:srgbClr val="D6532B"/>
                </a:solidFill>
                <a:latin typeface="Quicksand"/>
                <a:cs typeface="+mn-cs"/>
              </a:rPr>
              <a:t>Tensor sizes </a:t>
            </a:r>
          </a:p>
          <a:p>
            <a:pPr lvl="1"/>
            <a:r>
              <a:rPr lang="en-US" dirty="0">
                <a:solidFill>
                  <a:schemeClr val="bg2">
                    <a:lumMod val="50000"/>
                  </a:schemeClr>
                </a:solidFill>
                <a:latin typeface="Quicksand"/>
              </a:rPr>
              <a:t>They are constant at compile-time (no dynamic sizes)</a:t>
            </a:r>
          </a:p>
          <a:p>
            <a:pPr marL="0" indent="0" defTabSz="914367">
              <a:buNone/>
            </a:pPr>
            <a:r>
              <a:rPr lang="en-US" sz="2000" dirty="0">
                <a:solidFill>
                  <a:srgbClr val="D6532B"/>
                </a:solidFill>
                <a:latin typeface="Quicksand"/>
                <a:cs typeface="+mn-cs"/>
              </a:rPr>
              <a:t>Model parameters</a:t>
            </a:r>
          </a:p>
          <a:p>
            <a:pPr lvl="1"/>
            <a:r>
              <a:rPr lang="en-US" dirty="0">
                <a:solidFill>
                  <a:schemeClr val="bg2">
                    <a:lumMod val="50000"/>
                  </a:schemeClr>
                </a:solidFill>
                <a:latin typeface="Quicksand"/>
              </a:rPr>
              <a:t> Such as bias tensors are constant at compile-time</a:t>
            </a:r>
          </a:p>
          <a:p>
            <a:pPr marL="0" indent="0" fontAlgn="auto">
              <a:buNone/>
            </a:pPr>
            <a:r>
              <a:rPr lang="en-US" sz="2000" dirty="0">
                <a:solidFill>
                  <a:srgbClr val="D6532B"/>
                </a:solidFill>
                <a:latin typeface="Quicksand"/>
                <a:cs typeface="+mn-cs"/>
              </a:rPr>
              <a:t>Tensors are either 1-, 2-, or 3-dimensional</a:t>
            </a:r>
          </a:p>
          <a:p>
            <a:pPr lvl="1"/>
            <a:r>
              <a:rPr lang="en-US" dirty="0">
                <a:solidFill>
                  <a:schemeClr val="bg2">
                    <a:lumMod val="50000"/>
                  </a:schemeClr>
                </a:solidFill>
                <a:latin typeface="Quicksand"/>
              </a:rPr>
              <a:t>If a tensor has more than 3 dimensions, then only the 3 innermost dimensions may have a size greater than 1.</a:t>
            </a:r>
          </a:p>
          <a:p>
            <a:pPr marL="0" indent="0" fontAlgn="auto">
              <a:buNone/>
            </a:pPr>
            <a:r>
              <a:rPr lang="en-US" sz="2000" dirty="0">
                <a:solidFill>
                  <a:srgbClr val="D6532B"/>
                </a:solidFill>
                <a:latin typeface="Quicksand"/>
                <a:cs typeface="+mn-cs"/>
              </a:rPr>
              <a:t>The model uses only the operations supported by the Edge TPU</a:t>
            </a:r>
          </a:p>
          <a:p>
            <a:pPr lvl="1"/>
            <a:r>
              <a:rPr lang="en-US" dirty="0">
                <a:solidFill>
                  <a:schemeClr val="bg2">
                    <a:lumMod val="50000"/>
                  </a:schemeClr>
                </a:solidFill>
                <a:latin typeface="Quicksand"/>
              </a:rPr>
              <a:t>Logistic, </a:t>
            </a:r>
            <a:r>
              <a:rPr lang="en-US" dirty="0" err="1">
                <a:solidFill>
                  <a:schemeClr val="bg2">
                    <a:lumMod val="50000"/>
                  </a:schemeClr>
                </a:solidFill>
                <a:latin typeface="Quicksand"/>
              </a:rPr>
              <a:t>Relu</a:t>
            </a:r>
            <a:r>
              <a:rPr lang="en-US" dirty="0">
                <a:solidFill>
                  <a:schemeClr val="bg2">
                    <a:lumMod val="50000"/>
                  </a:schemeClr>
                </a:solidFill>
                <a:latin typeface="Quicksand"/>
              </a:rPr>
              <a:t>, Tanh, AveragePool2d…</a:t>
            </a:r>
            <a:r>
              <a:rPr lang="en-US" dirty="0" err="1">
                <a:solidFill>
                  <a:schemeClr val="bg2">
                    <a:lumMod val="50000"/>
                  </a:schemeClr>
                </a:solidFill>
                <a:latin typeface="Quicksand"/>
              </a:rPr>
              <a:t>etc</a:t>
            </a:r>
            <a:endParaRPr lang="en-US" dirty="0">
              <a:solidFill>
                <a:schemeClr val="bg2">
                  <a:lumMod val="50000"/>
                </a:schemeClr>
              </a:solidFill>
              <a:latin typeface="Quicksand"/>
            </a:endParaRPr>
          </a:p>
        </p:txBody>
      </p:sp>
    </p:spTree>
    <p:extLst>
      <p:ext uri="{BB962C8B-B14F-4D97-AF65-F5344CB8AC3E}">
        <p14:creationId xmlns:p14="http://schemas.microsoft.com/office/powerpoint/2010/main" val="364471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additive="base">
                                        <p:cTn id="5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Imagen que contiene edificio, exterior, sentado, pared&#10;&#10;Descripción generada automáticamente">
            <a:extLst>
              <a:ext uri="{FF2B5EF4-FFF2-40B4-BE49-F238E27FC236}">
                <a16:creationId xmlns:a16="http://schemas.microsoft.com/office/drawing/2014/main" id="{CC68DF4B-FB93-4EC2-A4A0-C68A1C548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3404951" y="2751892"/>
            <a:ext cx="5382114" cy="1107996"/>
          </a:xfrm>
          <a:prstGeom prst="rect">
            <a:avLst/>
          </a:prstGeom>
          <a:noFill/>
        </p:spPr>
        <p:txBody>
          <a:bodyPr wrap="none" rtlCol="0">
            <a:spAutoFit/>
          </a:bodyPr>
          <a:lstStyle/>
          <a:p>
            <a:pPr algn="ctr" defTabSz="932742">
              <a:buSzPct val="90000"/>
            </a:pPr>
            <a:r>
              <a:rPr lang="es-ES" sz="6600" dirty="0" err="1">
                <a:solidFill>
                  <a:schemeClr val="bg1"/>
                </a:solidFill>
                <a:latin typeface="Quicksand" pitchFamily="2" charset="0"/>
                <a:cs typeface="Segoe UI" panose="020B0502040204020203" pitchFamily="34" charset="0"/>
              </a:rPr>
              <a:t>Glyph</a:t>
            </a:r>
            <a:r>
              <a:rPr lang="es-ES" sz="6600" dirty="0">
                <a:solidFill>
                  <a:schemeClr val="bg1"/>
                </a:solidFill>
                <a:latin typeface="Quicksand" pitchFamily="2" charset="0"/>
                <a:cs typeface="Segoe UI" panose="020B0502040204020203" pitchFamily="34" charset="0"/>
              </a:rPr>
              <a:t> Detector</a:t>
            </a:r>
            <a:endParaRPr lang="id-ID" sz="6600" dirty="0">
              <a:solidFill>
                <a:schemeClr val="bg1"/>
              </a:solidFill>
              <a:latin typeface="Quicksand" pitchFamily="2" charset="0"/>
              <a:cs typeface="Segoe UI" panose="020B0502040204020203" pitchFamily="34" charset="0"/>
            </a:endParaRPr>
          </a:p>
        </p:txBody>
      </p:sp>
      <p:sp>
        <p:nvSpPr>
          <p:cNvPr id="4" name="TextBox 3"/>
          <p:cNvSpPr txBox="1"/>
          <p:nvPr/>
        </p:nvSpPr>
        <p:spPr>
          <a:xfrm>
            <a:off x="4231188" y="3798332"/>
            <a:ext cx="3729625" cy="400110"/>
          </a:xfrm>
          <a:prstGeom prst="rect">
            <a:avLst/>
          </a:prstGeom>
          <a:noFill/>
        </p:spPr>
        <p:txBody>
          <a:bodyPr wrap="square" rtlCol="0">
            <a:spAutoFit/>
          </a:bodyPr>
          <a:lstStyle/>
          <a:p>
            <a:pPr algn="ctr"/>
            <a:r>
              <a:rPr lang="es-ES" sz="2000" dirty="0" err="1">
                <a:solidFill>
                  <a:schemeClr val="bg1"/>
                </a:solidFill>
                <a:latin typeface="Quicksand"/>
                <a:cs typeface="Segoe UI" panose="020B0502040204020203" pitchFamily="34" charset="0"/>
              </a:rPr>
              <a:t>Discover</a:t>
            </a:r>
            <a:r>
              <a:rPr lang="es-ES" sz="2000" dirty="0">
                <a:solidFill>
                  <a:schemeClr val="bg1"/>
                </a:solidFill>
                <a:latin typeface="Quicksand"/>
                <a:cs typeface="Segoe UI" panose="020B0502040204020203" pitchFamily="34" charset="0"/>
              </a:rPr>
              <a:t> </a:t>
            </a:r>
            <a:r>
              <a:rPr lang="es-ES" sz="2000" dirty="0" err="1">
                <a:solidFill>
                  <a:schemeClr val="bg1"/>
                </a:solidFill>
                <a:latin typeface="Quicksand"/>
                <a:cs typeface="Segoe UI" panose="020B0502040204020203" pitchFamily="34" charset="0"/>
              </a:rPr>
              <a:t>the</a:t>
            </a:r>
            <a:r>
              <a:rPr lang="es-ES" sz="2000" dirty="0">
                <a:solidFill>
                  <a:schemeClr val="bg1"/>
                </a:solidFill>
                <a:latin typeface="Quicksand"/>
                <a:cs typeface="Segoe UI" panose="020B0502040204020203" pitchFamily="34" charset="0"/>
              </a:rPr>
              <a:t> </a:t>
            </a:r>
            <a:r>
              <a:rPr lang="es-ES" sz="2000" dirty="0" err="1">
                <a:solidFill>
                  <a:schemeClr val="bg1"/>
                </a:solidFill>
                <a:latin typeface="Quicksand"/>
                <a:cs typeface="Segoe UI" panose="020B0502040204020203" pitchFamily="34" charset="0"/>
              </a:rPr>
              <a:t>ancients</a:t>
            </a:r>
            <a:r>
              <a:rPr lang="es-ES" sz="2000" dirty="0">
                <a:solidFill>
                  <a:schemeClr val="bg1"/>
                </a:solidFill>
                <a:latin typeface="Quicksand"/>
                <a:cs typeface="Segoe UI" panose="020B0502040204020203" pitchFamily="34" charset="0"/>
              </a:rPr>
              <a:t> </a:t>
            </a:r>
            <a:r>
              <a:rPr lang="es-ES" sz="2000" dirty="0" err="1">
                <a:solidFill>
                  <a:schemeClr val="bg1"/>
                </a:solidFill>
                <a:latin typeface="Quicksand"/>
                <a:cs typeface="Segoe UI" panose="020B0502040204020203" pitchFamily="34" charset="0"/>
              </a:rPr>
              <a:t>secrets</a:t>
            </a:r>
            <a:endParaRPr lang="id-ID" sz="2000" dirty="0">
              <a:solidFill>
                <a:schemeClr val="bg1"/>
              </a:solidFill>
              <a:latin typeface="Quicksand"/>
              <a:cs typeface="Segoe UI" panose="020B0502040204020203" pitchFamily="34" charset="0"/>
            </a:endParaRPr>
          </a:p>
        </p:txBody>
      </p:sp>
      <p:grpSp>
        <p:nvGrpSpPr>
          <p:cNvPr id="5" name="Group 4"/>
          <p:cNvGrpSpPr/>
          <p:nvPr/>
        </p:nvGrpSpPr>
        <p:grpSpPr>
          <a:xfrm>
            <a:off x="236027" y="243425"/>
            <a:ext cx="11719946" cy="6371150"/>
            <a:chOff x="236027" y="243425"/>
            <a:chExt cx="11719946" cy="6371150"/>
          </a:xfrm>
        </p:grpSpPr>
        <p:grpSp>
          <p:nvGrpSpPr>
            <p:cNvPr id="6" name="Group 5"/>
            <p:cNvGrpSpPr/>
            <p:nvPr/>
          </p:nvGrpSpPr>
          <p:grpSpPr>
            <a:xfrm>
              <a:off x="236027" y="243425"/>
              <a:ext cx="11719946" cy="6371150"/>
              <a:chOff x="236027" y="243425"/>
              <a:chExt cx="11719946" cy="6371150"/>
            </a:xfrm>
            <a:solidFill>
              <a:schemeClr val="bg1">
                <a:lumMod val="85000"/>
                <a:alpha val="25000"/>
              </a:schemeClr>
            </a:solidFill>
          </p:grpSpPr>
          <p:sp>
            <p:nvSpPr>
              <p:cNvPr id="10" name="Half Frame 9"/>
              <p:cNvSpPr/>
              <p:nvPr/>
            </p:nvSpPr>
            <p:spPr>
              <a:xfrm>
                <a:off x="236027" y="243425"/>
                <a:ext cx="903280" cy="903280"/>
              </a:xfrm>
              <a:prstGeom prst="halfFrame">
                <a:avLst>
                  <a:gd name="adj1" fmla="val 20431"/>
                  <a:gd name="adj2" fmla="val 216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alpha val="20000"/>
                    </a:schemeClr>
                  </a:solidFill>
                </a:endParaRPr>
              </a:p>
            </p:txBody>
          </p:sp>
          <p:sp>
            <p:nvSpPr>
              <p:cNvPr id="11" name="Half Frame 10"/>
              <p:cNvSpPr/>
              <p:nvPr/>
            </p:nvSpPr>
            <p:spPr>
              <a:xfrm flipH="1" flipV="1">
                <a:off x="11052693" y="5711295"/>
                <a:ext cx="903280" cy="903280"/>
              </a:xfrm>
              <a:prstGeom prst="halfFrame">
                <a:avLst>
                  <a:gd name="adj1" fmla="val 20431"/>
                  <a:gd name="adj2" fmla="val 216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alpha val="20000"/>
                    </a:schemeClr>
                  </a:solidFill>
                </a:endParaRPr>
              </a:p>
            </p:txBody>
          </p:sp>
        </p:grpSp>
        <p:grpSp>
          <p:nvGrpSpPr>
            <p:cNvPr id="7" name="Group 6"/>
            <p:cNvGrpSpPr/>
            <p:nvPr/>
          </p:nvGrpSpPr>
          <p:grpSpPr>
            <a:xfrm flipH="1">
              <a:off x="236027" y="243425"/>
              <a:ext cx="11719946" cy="6371150"/>
              <a:chOff x="3300854" y="243425"/>
              <a:chExt cx="11719946" cy="6371150"/>
            </a:xfrm>
            <a:solidFill>
              <a:schemeClr val="bg1">
                <a:lumMod val="85000"/>
                <a:alpha val="25000"/>
              </a:schemeClr>
            </a:solidFill>
          </p:grpSpPr>
          <p:sp>
            <p:nvSpPr>
              <p:cNvPr id="8" name="Half Frame 7"/>
              <p:cNvSpPr/>
              <p:nvPr/>
            </p:nvSpPr>
            <p:spPr>
              <a:xfrm>
                <a:off x="3300854" y="243425"/>
                <a:ext cx="903280" cy="903280"/>
              </a:xfrm>
              <a:prstGeom prst="halfFrame">
                <a:avLst>
                  <a:gd name="adj1" fmla="val 20431"/>
                  <a:gd name="adj2" fmla="val 216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alpha val="20000"/>
                    </a:schemeClr>
                  </a:solidFill>
                </a:endParaRPr>
              </a:p>
            </p:txBody>
          </p:sp>
          <p:sp>
            <p:nvSpPr>
              <p:cNvPr id="9" name="Half Frame 8"/>
              <p:cNvSpPr/>
              <p:nvPr/>
            </p:nvSpPr>
            <p:spPr>
              <a:xfrm flipH="1" flipV="1">
                <a:off x="14117520" y="5711295"/>
                <a:ext cx="903280" cy="903280"/>
              </a:xfrm>
              <a:prstGeom prst="halfFrame">
                <a:avLst>
                  <a:gd name="adj1" fmla="val 20431"/>
                  <a:gd name="adj2" fmla="val 216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alpha val="20000"/>
                    </a:schemeClr>
                  </a:solidFill>
                </a:endParaRPr>
              </a:p>
            </p:txBody>
          </p:sp>
        </p:grpSp>
      </p:grpSp>
    </p:spTree>
    <p:extLst>
      <p:ext uri="{BB962C8B-B14F-4D97-AF65-F5344CB8AC3E}">
        <p14:creationId xmlns:p14="http://schemas.microsoft.com/office/powerpoint/2010/main" val="113970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16" presetClass="entr" presetSubtype="37"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close up of a newspaper&#10;&#10;Description automatically generated">
            <a:extLst>
              <a:ext uri="{FF2B5EF4-FFF2-40B4-BE49-F238E27FC236}">
                <a16:creationId xmlns:a16="http://schemas.microsoft.com/office/drawing/2014/main" id="{6029A9D7-02D4-4114-BA16-1DCCBB505F0E}"/>
              </a:ext>
            </a:extLst>
          </p:cNvPr>
          <p:cNvPicPr>
            <a:picLocks noGrp="1" noChangeAspect="1"/>
          </p:cNvPicPr>
          <p:nvPr>
            <p:ph type="pic" sz="quarter" idx="10"/>
          </p:nvPr>
        </p:nvPicPr>
        <p:blipFill>
          <a:blip r:embed="rId2"/>
          <a:srcRect t="29785" b="29785"/>
          <a:stretch>
            <a:fillRect/>
          </a:stretch>
        </p:blipFill>
        <p:spPr/>
      </p:pic>
      <p:sp>
        <p:nvSpPr>
          <p:cNvPr id="5" name="Freeform: Shape 4">
            <a:extLst>
              <a:ext uri="{FF2B5EF4-FFF2-40B4-BE49-F238E27FC236}">
                <a16:creationId xmlns:a16="http://schemas.microsoft.com/office/drawing/2014/main" id="{F95DE30F-3EBB-4AB7-9469-0BD714CBC478}"/>
              </a:ext>
            </a:extLst>
          </p:cNvPr>
          <p:cNvSpPr/>
          <p:nvPr/>
        </p:nvSpPr>
        <p:spPr>
          <a:xfrm>
            <a:off x="1427240" y="1646775"/>
            <a:ext cx="7749057" cy="1764225"/>
          </a:xfrm>
          <a:custGeom>
            <a:avLst/>
            <a:gdLst>
              <a:gd name="connsiteX0" fmla="*/ 0 w 7749057"/>
              <a:gd name="connsiteY0" fmla="*/ 0 h 1764225"/>
              <a:gd name="connsiteX1" fmla="*/ 6210245 w 7749057"/>
              <a:gd name="connsiteY1" fmla="*/ 0 h 1764225"/>
              <a:gd name="connsiteX2" fmla="*/ 7749057 w 7749057"/>
              <a:gd name="connsiteY2" fmla="*/ 1764225 h 1764225"/>
              <a:gd name="connsiteX3" fmla="*/ 1538810 w 7749057"/>
              <a:gd name="connsiteY3" fmla="*/ 1764225 h 1764225"/>
              <a:gd name="connsiteX4" fmla="*/ 0 w 7749057"/>
              <a:gd name="connsiteY4" fmla="*/ 0 h 176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9057" h="1764225">
                <a:moveTo>
                  <a:pt x="0" y="0"/>
                </a:moveTo>
                <a:lnTo>
                  <a:pt x="6210245" y="0"/>
                </a:lnTo>
                <a:lnTo>
                  <a:pt x="7749057" y="1764225"/>
                </a:lnTo>
                <a:lnTo>
                  <a:pt x="1538810" y="1764225"/>
                </a:lnTo>
                <a:lnTo>
                  <a:pt x="0" y="0"/>
                </a:lnTo>
                <a:close/>
              </a:path>
            </a:pathLst>
          </a:custGeom>
          <a:gradFill>
            <a:gsLst>
              <a:gs pos="0">
                <a:srgbClr val="D6532B">
                  <a:alpha val="39000"/>
                </a:srgbClr>
              </a:gs>
              <a:gs pos="100000">
                <a:schemeClr val="accent5">
                  <a:alpha val="7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A8931AE-F403-4A2A-9E98-C7D1B17399B4}"/>
              </a:ext>
            </a:extLst>
          </p:cNvPr>
          <p:cNvSpPr/>
          <p:nvPr/>
        </p:nvSpPr>
        <p:spPr>
          <a:xfrm>
            <a:off x="3006580" y="3447000"/>
            <a:ext cx="7749056" cy="1764225"/>
          </a:xfrm>
          <a:custGeom>
            <a:avLst/>
            <a:gdLst>
              <a:gd name="connsiteX0" fmla="*/ 0 w 7749056"/>
              <a:gd name="connsiteY0" fmla="*/ 0 h 1764225"/>
              <a:gd name="connsiteX1" fmla="*/ 6210247 w 7749056"/>
              <a:gd name="connsiteY1" fmla="*/ 0 h 1764225"/>
              <a:gd name="connsiteX2" fmla="*/ 7749056 w 7749056"/>
              <a:gd name="connsiteY2" fmla="*/ 1764225 h 1764225"/>
              <a:gd name="connsiteX3" fmla="*/ 1538809 w 7749056"/>
              <a:gd name="connsiteY3" fmla="*/ 1764225 h 1764225"/>
              <a:gd name="connsiteX4" fmla="*/ 0 w 7749056"/>
              <a:gd name="connsiteY4" fmla="*/ 0 h 176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9056" h="1764225">
                <a:moveTo>
                  <a:pt x="0" y="0"/>
                </a:moveTo>
                <a:lnTo>
                  <a:pt x="6210247" y="0"/>
                </a:lnTo>
                <a:lnTo>
                  <a:pt x="7749056" y="1764225"/>
                </a:lnTo>
                <a:lnTo>
                  <a:pt x="1538809" y="1764225"/>
                </a:lnTo>
                <a:lnTo>
                  <a:pt x="0" y="0"/>
                </a:lnTo>
                <a:close/>
              </a:path>
            </a:pathLst>
          </a:custGeom>
          <a:gradFill>
            <a:gsLst>
              <a:gs pos="0">
                <a:srgbClr val="D6532B">
                  <a:alpha val="39000"/>
                </a:srgbClr>
              </a:gs>
              <a:gs pos="100000">
                <a:schemeClr val="accent5">
                  <a:alpha val="7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BEE48FE7-A5A9-47ED-B62A-7615087BF6CB}"/>
              </a:ext>
            </a:extLst>
          </p:cNvPr>
          <p:cNvSpPr txBox="1">
            <a:spLocks/>
          </p:cNvSpPr>
          <p:nvPr/>
        </p:nvSpPr>
        <p:spPr>
          <a:xfrm>
            <a:off x="8384389" y="795821"/>
            <a:ext cx="3790288" cy="18666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1400" dirty="0">
                <a:solidFill>
                  <a:schemeClr val="bg1">
                    <a:lumMod val="65000"/>
                  </a:schemeClr>
                </a:solidFill>
                <a:latin typeface="Quicksand"/>
                <a:cs typeface="Segoe UI Light" panose="020B0502040204020203" pitchFamily="34" charset="0"/>
              </a:rPr>
              <a:t>In this first development flow, we will have as main tasks, obtaining a dataset such as the Gardiner List. Then the preprocessing of the images of the data set. Extraction of characteristics of the preprocessed images and finally the corresponding training, testing and evaluation.</a:t>
            </a:r>
          </a:p>
        </p:txBody>
      </p:sp>
      <p:sp>
        <p:nvSpPr>
          <p:cNvPr id="11" name="TextBox 10">
            <a:extLst>
              <a:ext uri="{FF2B5EF4-FFF2-40B4-BE49-F238E27FC236}">
                <a16:creationId xmlns:a16="http://schemas.microsoft.com/office/drawing/2014/main" id="{3DA70B11-1B72-4AAD-809D-E4C52F05F9D5}"/>
              </a:ext>
            </a:extLst>
          </p:cNvPr>
          <p:cNvSpPr txBox="1"/>
          <p:nvPr/>
        </p:nvSpPr>
        <p:spPr>
          <a:xfrm>
            <a:off x="3767494" y="2481962"/>
            <a:ext cx="4043102" cy="461665"/>
          </a:xfrm>
          <a:prstGeom prst="rect">
            <a:avLst/>
          </a:prstGeom>
          <a:noFill/>
        </p:spPr>
        <p:txBody>
          <a:bodyPr wrap="square" lIns="91440" tIns="45720" rIns="91440" bIns="45720" rtlCol="0">
            <a:spAutoFit/>
          </a:bodyPr>
          <a:lstStyle/>
          <a:p>
            <a:r>
              <a:rPr lang="en-US" sz="1200" b="1" dirty="0">
                <a:solidFill>
                  <a:schemeClr val="bg1">
                    <a:lumMod val="95000"/>
                  </a:schemeClr>
                </a:solidFill>
                <a:latin typeface="Segoe UI" panose="020B0502040204020203" pitchFamily="34" charset="0"/>
                <a:cs typeface="Segoe UI" panose="020B0502040204020203" pitchFamily="34" charset="0"/>
              </a:rPr>
              <a:t>Preprocessing images  with resize, crops, </a:t>
            </a:r>
            <a:r>
              <a:rPr lang="en-US" sz="1200" b="1" dirty="0" err="1">
                <a:solidFill>
                  <a:schemeClr val="bg1">
                    <a:lumMod val="95000"/>
                  </a:schemeClr>
                </a:solidFill>
                <a:latin typeface="Segoe UI" panose="020B0502040204020203" pitchFamily="34" charset="0"/>
                <a:cs typeface="Segoe UI" panose="020B0502040204020203" pitchFamily="34" charset="0"/>
              </a:rPr>
              <a:t>ligthning</a:t>
            </a:r>
            <a:r>
              <a:rPr lang="en-US" sz="1200" b="1" dirty="0">
                <a:solidFill>
                  <a:schemeClr val="bg1">
                    <a:lumMod val="95000"/>
                  </a:schemeClr>
                </a:solidFill>
                <a:latin typeface="Segoe UI" panose="020B0502040204020203" pitchFamily="34" charset="0"/>
                <a:cs typeface="Segoe UI" panose="020B0502040204020203" pitchFamily="34" charset="0"/>
              </a:rPr>
              <a:t> analysis, blur or </a:t>
            </a:r>
            <a:r>
              <a:rPr lang="en-US" sz="1200" b="1" dirty="0" err="1">
                <a:solidFill>
                  <a:schemeClr val="bg1">
                    <a:lumMod val="95000"/>
                  </a:schemeClr>
                </a:solidFill>
                <a:latin typeface="Segoe UI" panose="020B0502040204020203" pitchFamily="34" charset="0"/>
                <a:cs typeface="Segoe UI" panose="020B0502040204020203" pitchFamily="34" charset="0"/>
              </a:rPr>
              <a:t>smootthing</a:t>
            </a:r>
            <a:r>
              <a:rPr lang="en-US" sz="1200" b="1" dirty="0">
                <a:solidFill>
                  <a:schemeClr val="bg1">
                    <a:lumMod val="95000"/>
                  </a:schemeClr>
                </a:solidFill>
                <a:latin typeface="Segoe UI" panose="020B0502040204020203" pitchFamily="34" charset="0"/>
                <a:cs typeface="Segoe UI" panose="020B0502040204020203" pitchFamily="34" charset="0"/>
              </a:rPr>
              <a:t>…</a:t>
            </a:r>
            <a:r>
              <a:rPr lang="en-US" sz="1200" b="1" dirty="0" err="1">
                <a:solidFill>
                  <a:schemeClr val="bg1">
                    <a:lumMod val="95000"/>
                  </a:schemeClr>
                </a:solidFill>
                <a:latin typeface="Segoe UI" panose="020B0502040204020203" pitchFamily="34" charset="0"/>
                <a:cs typeface="Segoe UI" panose="020B0502040204020203" pitchFamily="34" charset="0"/>
              </a:rPr>
              <a:t>etc</a:t>
            </a:r>
            <a:r>
              <a:rPr lang="en-US" sz="1200" b="1" dirty="0">
                <a:solidFill>
                  <a:schemeClr val="bg1">
                    <a:lumMod val="95000"/>
                  </a:schemeClr>
                </a:solidFill>
                <a:latin typeface="Segoe UI" panose="020B0502040204020203" pitchFamily="34" charset="0"/>
                <a:cs typeface="Segoe UI" panose="020B0502040204020203" pitchFamily="34" charset="0"/>
              </a:rPr>
              <a:t> </a:t>
            </a:r>
          </a:p>
        </p:txBody>
      </p:sp>
      <p:sp>
        <p:nvSpPr>
          <p:cNvPr id="12" name="TextBox 11">
            <a:extLst>
              <a:ext uri="{FF2B5EF4-FFF2-40B4-BE49-F238E27FC236}">
                <a16:creationId xmlns:a16="http://schemas.microsoft.com/office/drawing/2014/main" id="{CBE62F3C-24C3-4F9A-96A5-E49E5086797A}"/>
              </a:ext>
            </a:extLst>
          </p:cNvPr>
          <p:cNvSpPr txBox="1"/>
          <p:nvPr/>
        </p:nvSpPr>
        <p:spPr>
          <a:xfrm>
            <a:off x="3767494" y="2114149"/>
            <a:ext cx="3852518" cy="338554"/>
          </a:xfrm>
          <a:prstGeom prst="rect">
            <a:avLst/>
          </a:prstGeom>
          <a:noFill/>
        </p:spPr>
        <p:txBody>
          <a:bodyPr wrap="square" lIns="91440" tIns="45720" rIns="91440" bIns="45720" rtlCol="0">
            <a:spAutoFit/>
          </a:bodyPr>
          <a:lstStyle/>
          <a:p>
            <a:r>
              <a:rPr lang="en-US" sz="1600" b="1" dirty="0">
                <a:solidFill>
                  <a:schemeClr val="bg1"/>
                </a:solidFill>
                <a:latin typeface="Segoe UI" panose="020B0502040204020203" pitchFamily="34" charset="0"/>
                <a:ea typeface="Liberation Sans" panose="020B0604020202020204" pitchFamily="34" charset="0"/>
                <a:cs typeface="Segoe UI" panose="020B0502040204020203" pitchFamily="34" charset="0"/>
              </a:rPr>
              <a:t>Preprocess Images</a:t>
            </a:r>
          </a:p>
        </p:txBody>
      </p:sp>
      <p:sp>
        <p:nvSpPr>
          <p:cNvPr id="13" name="TextBox 12">
            <a:extLst>
              <a:ext uri="{FF2B5EF4-FFF2-40B4-BE49-F238E27FC236}">
                <a16:creationId xmlns:a16="http://schemas.microsoft.com/office/drawing/2014/main" id="{2BBF4106-F560-460A-BAEC-C1AC14FB6AE6}"/>
              </a:ext>
            </a:extLst>
          </p:cNvPr>
          <p:cNvSpPr txBox="1"/>
          <p:nvPr/>
        </p:nvSpPr>
        <p:spPr>
          <a:xfrm flipH="1">
            <a:off x="4690983" y="4278210"/>
            <a:ext cx="4485313" cy="646331"/>
          </a:xfrm>
          <a:prstGeom prst="rect">
            <a:avLst/>
          </a:prstGeom>
          <a:noFill/>
        </p:spPr>
        <p:txBody>
          <a:bodyPr wrap="square" lIns="91440" tIns="45720" rIns="91440" bIns="45720" rtlCol="0">
            <a:spAutoFit/>
          </a:bodyPr>
          <a:lstStyle/>
          <a:p>
            <a:r>
              <a:rPr lang="en-US" sz="1200" b="1" dirty="0">
                <a:solidFill>
                  <a:schemeClr val="bg1">
                    <a:lumMod val="95000"/>
                  </a:schemeClr>
                </a:solidFill>
                <a:latin typeface="Segoe UI" panose="020B0502040204020203" pitchFamily="34" charset="0"/>
                <a:cs typeface="Segoe UI" panose="020B0502040204020203" pitchFamily="34" charset="0"/>
              </a:rPr>
              <a:t>With </a:t>
            </a:r>
            <a:r>
              <a:rPr lang="en-US" sz="1200" b="1" dirty="0" err="1">
                <a:solidFill>
                  <a:schemeClr val="bg1">
                    <a:lumMod val="95000"/>
                  </a:schemeClr>
                </a:solidFill>
                <a:latin typeface="Segoe UI" panose="020B0502040204020203" pitchFamily="34" charset="0"/>
                <a:cs typeface="Segoe UI" panose="020B0502040204020203" pitchFamily="34" charset="0"/>
              </a:rPr>
              <a:t>Keras</a:t>
            </a:r>
            <a:r>
              <a:rPr lang="en-US" sz="1200" b="1" dirty="0">
                <a:solidFill>
                  <a:schemeClr val="bg1">
                    <a:lumMod val="95000"/>
                  </a:schemeClr>
                </a:solidFill>
                <a:latin typeface="Segoe UI" panose="020B0502040204020203" pitchFamily="34" charset="0"/>
                <a:cs typeface="Segoe UI" panose="020B0502040204020203" pitchFamily="34" charset="0"/>
              </a:rPr>
              <a:t> and </a:t>
            </a:r>
            <a:r>
              <a:rPr lang="en-US" sz="1200" b="1" dirty="0" err="1">
                <a:solidFill>
                  <a:schemeClr val="bg1">
                    <a:lumMod val="95000"/>
                  </a:schemeClr>
                </a:solidFill>
                <a:latin typeface="Segoe UI" panose="020B0502040204020203" pitchFamily="34" charset="0"/>
                <a:cs typeface="Segoe UI" panose="020B0502040204020203" pitchFamily="34" charset="0"/>
              </a:rPr>
              <a:t>tensorflow</a:t>
            </a:r>
            <a:r>
              <a:rPr lang="en-US" sz="1200" b="1" dirty="0">
                <a:solidFill>
                  <a:schemeClr val="bg1">
                    <a:lumMod val="95000"/>
                  </a:schemeClr>
                </a:solidFill>
                <a:latin typeface="Segoe UI" panose="020B0502040204020203" pitchFamily="34" charset="0"/>
                <a:cs typeface="Segoe UI" panose="020B0502040204020203" pitchFamily="34" charset="0"/>
              </a:rPr>
              <a:t> network we extract the features of the </a:t>
            </a:r>
            <a:r>
              <a:rPr lang="en-US" sz="1200" b="1" dirty="0" err="1">
                <a:solidFill>
                  <a:schemeClr val="bg1">
                    <a:lumMod val="95000"/>
                  </a:schemeClr>
                </a:solidFill>
                <a:latin typeface="Segoe UI" panose="020B0502040204020203" pitchFamily="34" charset="0"/>
                <a:cs typeface="Segoe UI" panose="020B0502040204020203" pitchFamily="34" charset="0"/>
              </a:rPr>
              <a:t>preprocesed</a:t>
            </a:r>
            <a:r>
              <a:rPr lang="en-US" sz="1200" b="1" dirty="0">
                <a:solidFill>
                  <a:schemeClr val="bg1">
                    <a:lumMod val="95000"/>
                  </a:schemeClr>
                </a:solidFill>
                <a:latin typeface="Segoe UI" panose="020B0502040204020203" pitchFamily="34" charset="0"/>
                <a:cs typeface="Segoe UI" panose="020B0502040204020203" pitchFamily="34" charset="0"/>
              </a:rPr>
              <a:t> images and get the </a:t>
            </a:r>
            <a:r>
              <a:rPr lang="en-US" sz="1200" b="1" dirty="0" err="1">
                <a:solidFill>
                  <a:schemeClr val="bg1">
                    <a:lumMod val="95000"/>
                  </a:schemeClr>
                </a:solidFill>
                <a:latin typeface="Segoe UI" panose="020B0502040204020203" pitchFamily="34" charset="0"/>
                <a:cs typeface="Segoe UI" panose="020B0502040204020203" pitchFamily="34" charset="0"/>
              </a:rPr>
              <a:t>correspont</a:t>
            </a:r>
            <a:r>
              <a:rPr lang="en-US" sz="1200" b="1" dirty="0">
                <a:solidFill>
                  <a:schemeClr val="bg1">
                    <a:lumMod val="95000"/>
                  </a:schemeClr>
                </a:solidFill>
                <a:latin typeface="Segoe UI" panose="020B0502040204020203" pitchFamily="34" charset="0"/>
                <a:cs typeface="Segoe UI" panose="020B0502040204020203" pitchFamily="34" charset="0"/>
              </a:rPr>
              <a:t> labels for each one to package them for the training phase</a:t>
            </a:r>
          </a:p>
        </p:txBody>
      </p:sp>
      <p:sp>
        <p:nvSpPr>
          <p:cNvPr id="14" name="TextBox 13">
            <a:extLst>
              <a:ext uri="{FF2B5EF4-FFF2-40B4-BE49-F238E27FC236}">
                <a16:creationId xmlns:a16="http://schemas.microsoft.com/office/drawing/2014/main" id="{05E5045E-6C30-4CCA-A6F4-A93031EF3528}"/>
              </a:ext>
            </a:extLst>
          </p:cNvPr>
          <p:cNvSpPr txBox="1"/>
          <p:nvPr/>
        </p:nvSpPr>
        <p:spPr>
          <a:xfrm flipH="1">
            <a:off x="2654773" y="3854911"/>
            <a:ext cx="3852518" cy="338554"/>
          </a:xfrm>
          <a:prstGeom prst="rect">
            <a:avLst/>
          </a:prstGeom>
          <a:noFill/>
        </p:spPr>
        <p:txBody>
          <a:bodyPr wrap="square" lIns="91440" tIns="45720" rIns="91440" bIns="45720" rtlCol="0">
            <a:spAutoFit/>
          </a:bodyPr>
          <a:lstStyle/>
          <a:p>
            <a:pPr algn="r"/>
            <a:r>
              <a:rPr lang="en-US" sz="1600" b="1">
                <a:solidFill>
                  <a:schemeClr val="bg1"/>
                </a:solidFill>
                <a:latin typeface="Segoe UI" panose="020B0502040204020203" pitchFamily="34" charset="0"/>
                <a:ea typeface="Liberation Sans" panose="020B0604020202020204" pitchFamily="34" charset="0"/>
                <a:cs typeface="Segoe UI" panose="020B0502040204020203" pitchFamily="34" charset="0"/>
              </a:rPr>
              <a:t>Extract features</a:t>
            </a:r>
          </a:p>
        </p:txBody>
      </p:sp>
      <p:grpSp>
        <p:nvGrpSpPr>
          <p:cNvPr id="17" name="Group 16">
            <a:extLst>
              <a:ext uri="{FF2B5EF4-FFF2-40B4-BE49-F238E27FC236}">
                <a16:creationId xmlns:a16="http://schemas.microsoft.com/office/drawing/2014/main" id="{5A2FF170-CFC6-4BA1-8AF0-0ED346F888CD}"/>
              </a:ext>
            </a:extLst>
          </p:cNvPr>
          <p:cNvGrpSpPr/>
          <p:nvPr/>
        </p:nvGrpSpPr>
        <p:grpSpPr>
          <a:xfrm>
            <a:off x="4178114" y="3786212"/>
            <a:ext cx="319881" cy="465138"/>
            <a:chOff x="10146507" y="3505994"/>
            <a:chExt cx="319881" cy="465138"/>
          </a:xfrm>
          <a:solidFill>
            <a:schemeClr val="bg1"/>
          </a:solidFill>
        </p:grpSpPr>
        <p:sp>
          <p:nvSpPr>
            <p:cNvPr id="18" name="AutoShape 30">
              <a:extLst>
                <a:ext uri="{FF2B5EF4-FFF2-40B4-BE49-F238E27FC236}">
                  <a16:creationId xmlns:a16="http://schemas.microsoft.com/office/drawing/2014/main" id="{26107B23-ED40-46E4-B4FC-343BA2C162FD}"/>
                </a:ext>
              </a:extLst>
            </p:cNvPr>
            <p:cNvSpPr>
              <a:spLocks/>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9" name="AutoShape 31">
              <a:extLst>
                <a:ext uri="{FF2B5EF4-FFF2-40B4-BE49-F238E27FC236}">
                  <a16:creationId xmlns:a16="http://schemas.microsoft.com/office/drawing/2014/main" id="{D2868763-77A1-4759-A61D-80C86E839C11}"/>
                </a:ext>
              </a:extLst>
            </p:cNvPr>
            <p:cNvSpPr>
              <a:spLocks/>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pic>
        <p:nvPicPr>
          <p:cNvPr id="20" name="Imagen 15">
            <a:extLst>
              <a:ext uri="{FF2B5EF4-FFF2-40B4-BE49-F238E27FC236}">
                <a16:creationId xmlns:a16="http://schemas.microsoft.com/office/drawing/2014/main" id="{0CF17C56-F2BB-45CB-AC1B-80B1E67FE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99" y="2104586"/>
            <a:ext cx="528319" cy="528319"/>
          </a:xfrm>
          <a:prstGeom prst="rect">
            <a:avLst/>
          </a:prstGeom>
        </p:spPr>
      </p:pic>
      <p:sp>
        <p:nvSpPr>
          <p:cNvPr id="29" name="Freeform: Shape 28">
            <a:extLst>
              <a:ext uri="{FF2B5EF4-FFF2-40B4-BE49-F238E27FC236}">
                <a16:creationId xmlns:a16="http://schemas.microsoft.com/office/drawing/2014/main" id="{F5427494-9818-4E82-B823-B5150E302569}"/>
              </a:ext>
            </a:extLst>
          </p:cNvPr>
          <p:cNvSpPr/>
          <p:nvPr/>
        </p:nvSpPr>
        <p:spPr>
          <a:xfrm>
            <a:off x="4576783" y="5237047"/>
            <a:ext cx="7615212" cy="1610775"/>
          </a:xfrm>
          <a:custGeom>
            <a:avLst/>
            <a:gdLst>
              <a:gd name="connsiteX0" fmla="*/ 0 w 7615212"/>
              <a:gd name="connsiteY0" fmla="*/ 0 h 1610775"/>
              <a:gd name="connsiteX1" fmla="*/ 6210247 w 7615212"/>
              <a:gd name="connsiteY1" fmla="*/ 0 h 1610775"/>
              <a:gd name="connsiteX2" fmla="*/ 7615212 w 7615212"/>
              <a:gd name="connsiteY2" fmla="*/ 1610775 h 1610775"/>
              <a:gd name="connsiteX3" fmla="*/ 1404966 w 7615212"/>
              <a:gd name="connsiteY3" fmla="*/ 1610775 h 1610775"/>
              <a:gd name="connsiteX4" fmla="*/ 0 w 7615212"/>
              <a:gd name="connsiteY4" fmla="*/ 0 h 1610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212" h="1610775">
                <a:moveTo>
                  <a:pt x="0" y="0"/>
                </a:moveTo>
                <a:lnTo>
                  <a:pt x="6210247" y="0"/>
                </a:lnTo>
                <a:lnTo>
                  <a:pt x="7615212" y="1610775"/>
                </a:lnTo>
                <a:lnTo>
                  <a:pt x="1404966" y="1610775"/>
                </a:lnTo>
                <a:lnTo>
                  <a:pt x="0" y="0"/>
                </a:lnTo>
                <a:close/>
              </a:path>
            </a:pathLst>
          </a:custGeom>
          <a:gradFill>
            <a:gsLst>
              <a:gs pos="0">
                <a:srgbClr val="D6532B">
                  <a:alpha val="37000"/>
                </a:srgbClr>
              </a:gs>
              <a:gs pos="100000">
                <a:schemeClr val="accent5">
                  <a:alpha val="7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4">
            <a:extLst>
              <a:ext uri="{FF2B5EF4-FFF2-40B4-BE49-F238E27FC236}">
                <a16:creationId xmlns:a16="http://schemas.microsoft.com/office/drawing/2014/main" id="{587E718E-EA89-4913-9E2C-7AF38332C290}"/>
              </a:ext>
            </a:extLst>
          </p:cNvPr>
          <p:cNvSpPr txBox="1">
            <a:spLocks/>
          </p:cNvSpPr>
          <p:nvPr/>
        </p:nvSpPr>
        <p:spPr>
          <a:xfrm>
            <a:off x="7315200" y="201683"/>
            <a:ext cx="4947819" cy="509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3600" b="1" spc="-50" dirty="0">
                <a:ln w="3175">
                  <a:noFill/>
                </a:ln>
                <a:solidFill>
                  <a:srgbClr val="D6532B"/>
                </a:solidFill>
                <a:latin typeface="Quicksand" pitchFamily="2" charset="0"/>
                <a:cs typeface="Segoe UI" pitchFamily="34" charset="0"/>
              </a:rPr>
              <a:t>Features</a:t>
            </a:r>
            <a:r>
              <a:rPr lang="en-US" sz="3200" dirty="0">
                <a:solidFill>
                  <a:schemeClr val="tx1">
                    <a:lumMod val="65000"/>
                    <a:lumOff val="35000"/>
                  </a:schemeClr>
                </a:solidFill>
                <a:latin typeface="Bebas Neue" panose="020B0606020202050201" pitchFamily="34" charset="0"/>
                <a:cs typeface="Calibri"/>
              </a:rPr>
              <a:t> </a:t>
            </a:r>
            <a:r>
              <a:rPr lang="en-US" sz="3600" b="1" spc="-50" dirty="0">
                <a:ln w="3175">
                  <a:noFill/>
                </a:ln>
                <a:solidFill>
                  <a:srgbClr val="D6532B"/>
                </a:solidFill>
                <a:latin typeface="Quicksand" pitchFamily="2" charset="0"/>
                <a:cs typeface="Segoe UI" pitchFamily="34" charset="0"/>
              </a:rPr>
              <a:t>&amp; training  flow</a:t>
            </a:r>
          </a:p>
        </p:txBody>
      </p:sp>
      <p:sp>
        <p:nvSpPr>
          <p:cNvPr id="28" name="Freeform: Shape 27">
            <a:extLst>
              <a:ext uri="{FF2B5EF4-FFF2-40B4-BE49-F238E27FC236}">
                <a16:creationId xmlns:a16="http://schemas.microsoft.com/office/drawing/2014/main" id="{E4B93952-6B51-4904-9B4D-FD06623D75F5}"/>
              </a:ext>
            </a:extLst>
          </p:cNvPr>
          <p:cNvSpPr/>
          <p:nvPr/>
        </p:nvSpPr>
        <p:spPr>
          <a:xfrm>
            <a:off x="0" y="-7656"/>
            <a:ext cx="7615213" cy="1610775"/>
          </a:xfrm>
          <a:custGeom>
            <a:avLst/>
            <a:gdLst>
              <a:gd name="connsiteX0" fmla="*/ 0 w 7615213"/>
              <a:gd name="connsiteY0" fmla="*/ 0 h 1610775"/>
              <a:gd name="connsiteX1" fmla="*/ 6210247 w 7615213"/>
              <a:gd name="connsiteY1" fmla="*/ 0 h 1610775"/>
              <a:gd name="connsiteX2" fmla="*/ 7615213 w 7615213"/>
              <a:gd name="connsiteY2" fmla="*/ 1610775 h 1610775"/>
              <a:gd name="connsiteX3" fmla="*/ 1404966 w 7615213"/>
              <a:gd name="connsiteY3" fmla="*/ 1610775 h 1610775"/>
              <a:gd name="connsiteX4" fmla="*/ 0 w 7615213"/>
              <a:gd name="connsiteY4" fmla="*/ 0 h 1610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213" h="1610775">
                <a:moveTo>
                  <a:pt x="0" y="0"/>
                </a:moveTo>
                <a:lnTo>
                  <a:pt x="6210247" y="0"/>
                </a:lnTo>
                <a:lnTo>
                  <a:pt x="7615213" y="1610775"/>
                </a:lnTo>
                <a:lnTo>
                  <a:pt x="1404966" y="1610775"/>
                </a:lnTo>
                <a:lnTo>
                  <a:pt x="0" y="0"/>
                </a:lnTo>
                <a:close/>
              </a:path>
            </a:pathLst>
          </a:custGeom>
          <a:gradFill>
            <a:gsLst>
              <a:gs pos="0">
                <a:schemeClr val="accent3">
                  <a:lumMod val="60000"/>
                  <a:lumOff val="40000"/>
                  <a:alpha val="55000"/>
                </a:schemeClr>
              </a:gs>
              <a:gs pos="100000">
                <a:schemeClr val="accent5">
                  <a:alpha val="7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7DF0628-6790-4DD5-85AC-F826F228930F}"/>
              </a:ext>
            </a:extLst>
          </p:cNvPr>
          <p:cNvSpPr txBox="1"/>
          <p:nvPr/>
        </p:nvSpPr>
        <p:spPr>
          <a:xfrm flipH="1">
            <a:off x="953762" y="759479"/>
            <a:ext cx="4043102" cy="276999"/>
          </a:xfrm>
          <a:prstGeom prst="rect">
            <a:avLst/>
          </a:prstGeom>
          <a:noFill/>
        </p:spPr>
        <p:txBody>
          <a:bodyPr wrap="square" lIns="91440" tIns="45720" rIns="91440" bIns="45720" rtlCol="0">
            <a:spAutoFit/>
          </a:bodyPr>
          <a:lstStyle/>
          <a:p>
            <a:pPr algn="r"/>
            <a:r>
              <a:rPr lang="en-US" sz="1200" b="1" dirty="0">
                <a:solidFill>
                  <a:schemeClr val="bg1">
                    <a:lumMod val="95000"/>
                  </a:schemeClr>
                </a:solidFill>
                <a:latin typeface="Segoe UI" panose="020B0502040204020203" pitchFamily="34" charset="0"/>
                <a:cs typeface="Segoe UI" panose="020B0502040204020203" pitchFamily="34" charset="0"/>
              </a:rPr>
              <a:t>Gardiner List of </a:t>
            </a:r>
            <a:r>
              <a:rPr lang="en-US" sz="1200" b="1" dirty="0" err="1">
                <a:solidFill>
                  <a:schemeClr val="bg1">
                    <a:lumMod val="95000"/>
                  </a:schemeClr>
                </a:solidFill>
                <a:latin typeface="Segoe UI" panose="020B0502040204020203" pitchFamily="34" charset="0"/>
                <a:cs typeface="Segoe UI" panose="020B0502040204020203" pitchFamily="34" charset="0"/>
              </a:rPr>
              <a:t>Egypts</a:t>
            </a:r>
            <a:r>
              <a:rPr lang="en-US" sz="1200" b="1" dirty="0">
                <a:solidFill>
                  <a:schemeClr val="bg1">
                    <a:lumMod val="95000"/>
                  </a:schemeClr>
                </a:solidFill>
                <a:latin typeface="Segoe UI" panose="020B0502040204020203" pitchFamily="34" charset="0"/>
                <a:cs typeface="Segoe UI" panose="020B0502040204020203" pitchFamily="34" charset="0"/>
              </a:rPr>
              <a:t> Glyphs</a:t>
            </a:r>
          </a:p>
        </p:txBody>
      </p:sp>
      <p:sp>
        <p:nvSpPr>
          <p:cNvPr id="16" name="AutoShape 17">
            <a:extLst>
              <a:ext uri="{FF2B5EF4-FFF2-40B4-BE49-F238E27FC236}">
                <a16:creationId xmlns:a16="http://schemas.microsoft.com/office/drawing/2014/main" id="{F7E2F7F7-8B78-4230-9751-AE24DDDBA92F}"/>
              </a:ext>
            </a:extLst>
          </p:cNvPr>
          <p:cNvSpPr>
            <a:spLocks/>
          </p:cNvSpPr>
          <p:nvPr/>
        </p:nvSpPr>
        <p:spPr bwMode="auto">
          <a:xfrm>
            <a:off x="1668760" y="534054"/>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 name="TextBox 9">
            <a:extLst>
              <a:ext uri="{FF2B5EF4-FFF2-40B4-BE49-F238E27FC236}">
                <a16:creationId xmlns:a16="http://schemas.microsoft.com/office/drawing/2014/main" id="{481C47F8-1506-4073-988F-1248D64E2F40}"/>
              </a:ext>
            </a:extLst>
          </p:cNvPr>
          <p:cNvSpPr txBox="1"/>
          <p:nvPr/>
        </p:nvSpPr>
        <p:spPr>
          <a:xfrm flipH="1">
            <a:off x="2414529" y="428782"/>
            <a:ext cx="1144897" cy="338554"/>
          </a:xfrm>
          <a:prstGeom prst="rect">
            <a:avLst/>
          </a:prstGeom>
          <a:noFill/>
        </p:spPr>
        <p:txBody>
          <a:bodyPr wrap="square" lIns="91440" tIns="45720" rIns="91440" bIns="45720" rtlCol="0">
            <a:spAutoFit/>
          </a:bodyPr>
          <a:lstStyle/>
          <a:p>
            <a:pPr algn="r"/>
            <a:r>
              <a:rPr lang="en-US" sz="1600" b="1" dirty="0">
                <a:solidFill>
                  <a:schemeClr val="bg1"/>
                </a:solidFill>
                <a:latin typeface="Segoe UI" panose="020B0502040204020203" pitchFamily="34" charset="0"/>
                <a:ea typeface="Liberation Sans" panose="020B0604020202020204" pitchFamily="34" charset="0"/>
                <a:cs typeface="Segoe UI" panose="020B0502040204020203" pitchFamily="34" charset="0"/>
              </a:rPr>
              <a:t>Dataset</a:t>
            </a:r>
          </a:p>
        </p:txBody>
      </p:sp>
      <p:sp>
        <p:nvSpPr>
          <p:cNvPr id="15" name="TextBox 14">
            <a:extLst>
              <a:ext uri="{FF2B5EF4-FFF2-40B4-BE49-F238E27FC236}">
                <a16:creationId xmlns:a16="http://schemas.microsoft.com/office/drawing/2014/main" id="{5B5FECB3-8BD6-4B88-85FA-1697DB443DD8}"/>
              </a:ext>
            </a:extLst>
          </p:cNvPr>
          <p:cNvSpPr txBox="1"/>
          <p:nvPr/>
        </p:nvSpPr>
        <p:spPr>
          <a:xfrm>
            <a:off x="6843777" y="5574582"/>
            <a:ext cx="3852518" cy="338554"/>
          </a:xfrm>
          <a:prstGeom prst="rect">
            <a:avLst/>
          </a:prstGeom>
          <a:noFill/>
        </p:spPr>
        <p:txBody>
          <a:bodyPr wrap="square" lIns="91440" tIns="45720" rIns="91440" bIns="45720" rtlCol="0">
            <a:spAutoFit/>
          </a:bodyPr>
          <a:lstStyle/>
          <a:p>
            <a:r>
              <a:rPr lang="en-US" sz="1600" b="1" dirty="0">
                <a:solidFill>
                  <a:schemeClr val="bg1"/>
                </a:solidFill>
                <a:latin typeface="Segoe UI" panose="020B0502040204020203" pitchFamily="34" charset="0"/>
                <a:ea typeface="Liberation Sans" panose="020B0604020202020204" pitchFamily="34" charset="0"/>
                <a:cs typeface="Segoe UI" panose="020B0502040204020203" pitchFamily="34" charset="0"/>
              </a:rPr>
              <a:t>Training, testing and evaluation</a:t>
            </a:r>
          </a:p>
        </p:txBody>
      </p:sp>
      <p:grpSp>
        <p:nvGrpSpPr>
          <p:cNvPr id="21" name="Group 33">
            <a:extLst>
              <a:ext uri="{FF2B5EF4-FFF2-40B4-BE49-F238E27FC236}">
                <a16:creationId xmlns:a16="http://schemas.microsoft.com/office/drawing/2014/main" id="{A4C698E5-E590-4E31-98FE-9543C8FBBEE2}"/>
              </a:ext>
            </a:extLst>
          </p:cNvPr>
          <p:cNvGrpSpPr/>
          <p:nvPr/>
        </p:nvGrpSpPr>
        <p:grpSpPr>
          <a:xfrm>
            <a:off x="5863828" y="5743859"/>
            <a:ext cx="464344" cy="465138"/>
            <a:chOff x="7275629" y="3973834"/>
            <a:chExt cx="464344" cy="465138"/>
          </a:xfrm>
          <a:solidFill>
            <a:schemeClr val="bg1"/>
          </a:solidFill>
        </p:grpSpPr>
        <p:sp>
          <p:nvSpPr>
            <p:cNvPr id="22" name="AutoShape 37">
              <a:extLst>
                <a:ext uri="{FF2B5EF4-FFF2-40B4-BE49-F238E27FC236}">
                  <a16:creationId xmlns:a16="http://schemas.microsoft.com/office/drawing/2014/main" id="{CB831CB0-557D-4105-9D10-DA6B3788B518}"/>
                </a:ext>
              </a:extLst>
            </p:cNvPr>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3" name="AutoShape 38">
              <a:extLst>
                <a:ext uri="{FF2B5EF4-FFF2-40B4-BE49-F238E27FC236}">
                  <a16:creationId xmlns:a16="http://schemas.microsoft.com/office/drawing/2014/main" id="{9B955071-B503-406F-9A44-E6EAF39039CD}"/>
                </a:ext>
              </a:extLst>
            </p:cNvPr>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4" name="AutoShape 39">
              <a:extLst>
                <a:ext uri="{FF2B5EF4-FFF2-40B4-BE49-F238E27FC236}">
                  <a16:creationId xmlns:a16="http://schemas.microsoft.com/office/drawing/2014/main" id="{C3DB3F23-D052-424C-BE59-288D70AB30C0}"/>
                </a:ext>
              </a:extLst>
            </p:cNvPr>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5" name="AutoShape 40">
              <a:extLst>
                <a:ext uri="{FF2B5EF4-FFF2-40B4-BE49-F238E27FC236}">
                  <a16:creationId xmlns:a16="http://schemas.microsoft.com/office/drawing/2014/main" id="{09407F53-CE67-4508-AD6C-F5C1A1058366}"/>
                </a:ext>
              </a:extLst>
            </p:cNvPr>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6" name="AutoShape 41">
              <a:extLst>
                <a:ext uri="{FF2B5EF4-FFF2-40B4-BE49-F238E27FC236}">
                  <a16:creationId xmlns:a16="http://schemas.microsoft.com/office/drawing/2014/main" id="{587B493C-177A-4A52-94B3-02A4133934FB}"/>
                </a:ext>
              </a:extLst>
            </p:cNvPr>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7" name="AutoShape 42">
              <a:extLst>
                <a:ext uri="{FF2B5EF4-FFF2-40B4-BE49-F238E27FC236}">
                  <a16:creationId xmlns:a16="http://schemas.microsoft.com/office/drawing/2014/main" id="{535539BB-C4D8-4D75-9F6A-E5C8D7185783}"/>
                </a:ext>
              </a:extLst>
            </p:cNvPr>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178130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17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7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2" presetClass="entr" presetSubtype="4" fill="hold" nodeType="withEffect">
                                  <p:stCondLst>
                                    <p:cond delay="170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600" fill="hold"/>
                                        <p:tgtEl>
                                          <p:spTgt spid="20"/>
                                        </p:tgtEl>
                                        <p:attrNameLst>
                                          <p:attrName>ppt_x</p:attrName>
                                        </p:attrNameLst>
                                      </p:cBhvr>
                                      <p:tavLst>
                                        <p:tav tm="0">
                                          <p:val>
                                            <p:strVal val="#ppt_x"/>
                                          </p:val>
                                        </p:tav>
                                        <p:tav tm="100000">
                                          <p:val>
                                            <p:strVal val="#ppt_x"/>
                                          </p:val>
                                        </p:tav>
                                      </p:tavLst>
                                    </p:anim>
                                    <p:anim calcmode="lin" valueType="num">
                                      <p:cBhvr additive="base">
                                        <p:cTn id="23" dur="600" fill="hold"/>
                                        <p:tgtEl>
                                          <p:spTgt spid="20"/>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175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7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75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2" presetClass="entr" presetSubtype="8" decel="100000" fill="hold" grpId="0" nodeType="withEffect">
                                  <p:stCondLst>
                                    <p:cond delay="175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750" fill="hold"/>
                                        <p:tgtEl>
                                          <p:spTgt spid="16"/>
                                        </p:tgtEl>
                                        <p:attrNameLst>
                                          <p:attrName>ppt_x</p:attrName>
                                        </p:attrNameLst>
                                      </p:cBhvr>
                                      <p:tavLst>
                                        <p:tav tm="0">
                                          <p:val>
                                            <p:strVal val="0-#ppt_w/2"/>
                                          </p:val>
                                        </p:tav>
                                        <p:tav tm="100000">
                                          <p:val>
                                            <p:strVal val="#ppt_x"/>
                                          </p:val>
                                        </p:tav>
                                      </p:tavLst>
                                    </p:anim>
                                    <p:anim calcmode="lin" valueType="num">
                                      <p:cBhvr additive="base">
                                        <p:cTn id="38" dur="75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175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0-#ppt_w/2"/>
                                          </p:val>
                                        </p:tav>
                                        <p:tav tm="100000">
                                          <p:val>
                                            <p:strVal val="#ppt_x"/>
                                          </p:val>
                                        </p:tav>
                                      </p:tavLst>
                                    </p:anim>
                                    <p:anim calcmode="lin" valueType="num">
                                      <p:cBhvr additive="base">
                                        <p:cTn id="42" dur="75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175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750" fill="hold"/>
                                        <p:tgtEl>
                                          <p:spTgt spid="13"/>
                                        </p:tgtEl>
                                        <p:attrNameLst>
                                          <p:attrName>ppt_x</p:attrName>
                                        </p:attrNameLst>
                                      </p:cBhvr>
                                      <p:tavLst>
                                        <p:tav tm="0">
                                          <p:val>
                                            <p:strVal val="0-#ppt_w/2"/>
                                          </p:val>
                                        </p:tav>
                                        <p:tav tm="100000">
                                          <p:val>
                                            <p:strVal val="#ppt_x"/>
                                          </p:val>
                                        </p:tav>
                                      </p:tavLst>
                                    </p:anim>
                                    <p:anim calcmode="lin" valueType="num">
                                      <p:cBhvr additive="base">
                                        <p:cTn id="46" dur="750" fill="hold"/>
                                        <p:tgtEl>
                                          <p:spTgt spid="13"/>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175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750" fill="hold"/>
                                        <p:tgtEl>
                                          <p:spTgt spid="15"/>
                                        </p:tgtEl>
                                        <p:attrNameLst>
                                          <p:attrName>ppt_x</p:attrName>
                                        </p:attrNameLst>
                                      </p:cBhvr>
                                      <p:tavLst>
                                        <p:tav tm="0">
                                          <p:val>
                                            <p:strVal val="1+#ppt_w/2"/>
                                          </p:val>
                                        </p:tav>
                                        <p:tav tm="100000">
                                          <p:val>
                                            <p:strVal val="#ppt_x"/>
                                          </p:val>
                                        </p:tav>
                                      </p:tavLst>
                                    </p:anim>
                                    <p:anim calcmode="lin" valueType="num">
                                      <p:cBhvr additive="base">
                                        <p:cTn id="50" dur="750" fill="hold"/>
                                        <p:tgtEl>
                                          <p:spTgt spid="15"/>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225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1+#ppt_w/2"/>
                                          </p:val>
                                        </p:tav>
                                        <p:tav tm="100000">
                                          <p:val>
                                            <p:strVal val="#ppt_x"/>
                                          </p:val>
                                        </p:tav>
                                      </p:tavLst>
                                    </p:anim>
                                    <p:anim calcmode="lin" valueType="num">
                                      <p:cBhvr additive="base">
                                        <p:cTn id="54" dur="500" fill="hold"/>
                                        <p:tgtEl>
                                          <p:spTgt spid="8"/>
                                        </p:tgtEl>
                                        <p:attrNameLst>
                                          <p:attrName>ppt_y</p:attrName>
                                        </p:attrNameLst>
                                      </p:cBhvr>
                                      <p:tavLst>
                                        <p:tav tm="0">
                                          <p:val>
                                            <p:strVal val="#ppt_y"/>
                                          </p:val>
                                        </p:tav>
                                        <p:tav tm="100000">
                                          <p:val>
                                            <p:strVal val="#ppt_y"/>
                                          </p:val>
                                        </p:tav>
                                      </p:tavLst>
                                    </p:anim>
                                  </p:childTnLst>
                                </p:cTn>
                              </p:par>
                              <p:par>
                                <p:cTn id="55" presetID="2" presetClass="entr" presetSubtype="8" decel="100000" fill="hold" nodeType="withEffect">
                                  <p:stCondLst>
                                    <p:cond delay="150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750" fill="hold"/>
                                        <p:tgtEl>
                                          <p:spTgt spid="21"/>
                                        </p:tgtEl>
                                        <p:attrNameLst>
                                          <p:attrName>ppt_x</p:attrName>
                                        </p:attrNameLst>
                                      </p:cBhvr>
                                      <p:tavLst>
                                        <p:tav tm="0">
                                          <p:val>
                                            <p:strVal val="0-#ppt_w/2"/>
                                          </p:val>
                                        </p:tav>
                                        <p:tav tm="100000">
                                          <p:val>
                                            <p:strVal val="#ppt_x"/>
                                          </p:val>
                                        </p:tav>
                                      </p:tavLst>
                                    </p:anim>
                                    <p:anim calcmode="lin" valueType="num">
                                      <p:cBhvr additive="base">
                                        <p:cTn id="58" dur="750" fill="hold"/>
                                        <p:tgtEl>
                                          <p:spTgt spid="21"/>
                                        </p:tgtEl>
                                        <p:attrNameLst>
                                          <p:attrName>ppt_y</p:attrName>
                                        </p:attrNameLst>
                                      </p:cBhvr>
                                      <p:tavLst>
                                        <p:tav tm="0">
                                          <p:val>
                                            <p:strVal val="#ppt_y"/>
                                          </p:val>
                                        </p:tav>
                                        <p:tav tm="100000">
                                          <p:val>
                                            <p:strVal val="#ppt_y"/>
                                          </p:val>
                                        </p:tav>
                                      </p:tavLst>
                                    </p:anim>
                                  </p:childTnLst>
                                </p:cTn>
                              </p:par>
                              <p:par>
                                <p:cTn id="59" presetID="10" presetClass="entr" presetSubtype="0" fill="hold" grpId="0" nodeType="withEffect">
                                  <p:stCondLst>
                                    <p:cond delay="75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grpId="0" nodeType="withEffect">
                                  <p:stCondLst>
                                    <p:cond delay="75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2" presetClass="entr" presetSubtype="8" decel="100000" fill="hold" grpId="0" nodeType="withEffect">
                                  <p:stCondLst>
                                    <p:cond delay="100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0-#ppt_w/2"/>
                                          </p:val>
                                        </p:tav>
                                        <p:tav tm="100000">
                                          <p:val>
                                            <p:strVal val="#ppt_x"/>
                                          </p:val>
                                        </p:tav>
                                      </p:tavLst>
                                    </p:anim>
                                    <p:anim calcmode="lin" valueType="num">
                                      <p:cBhvr additive="base">
                                        <p:cTn id="6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1" grpId="0"/>
      <p:bldP spid="12" grpId="0"/>
      <p:bldP spid="13" grpId="0"/>
      <p:bldP spid="14" grpId="0"/>
      <p:bldP spid="29" grpId="0" animBg="1"/>
      <p:bldP spid="30" grpId="0"/>
      <p:bldP spid="28" grpId="0" animBg="1"/>
      <p:bldP spid="9" grpId="0"/>
      <p:bldP spid="16" grpId="0" animBg="1"/>
      <p:bldP spid="10"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9CEE-B0FC-4C9E-84E8-FC1CEC42C8C5}"/>
              </a:ext>
            </a:extLst>
          </p:cNvPr>
          <p:cNvSpPr>
            <a:spLocks noGrp="1"/>
          </p:cNvSpPr>
          <p:nvPr>
            <p:ph type="title"/>
          </p:nvPr>
        </p:nvSpPr>
        <p:spPr/>
        <p:txBody>
          <a:bodyPr/>
          <a:lstStyle/>
          <a:p>
            <a:r>
              <a:rPr lang="en-US" b="1" dirty="0">
                <a:solidFill>
                  <a:srgbClr val="D6532B"/>
                </a:solidFill>
              </a:rPr>
              <a:t>Dataset</a:t>
            </a:r>
          </a:p>
        </p:txBody>
      </p:sp>
      <p:pic>
        <p:nvPicPr>
          <p:cNvPr id="4" name="Picture 3" descr="A close up of a newspaper&#10;&#10;Description automatically generated">
            <a:extLst>
              <a:ext uri="{FF2B5EF4-FFF2-40B4-BE49-F238E27FC236}">
                <a16:creationId xmlns:a16="http://schemas.microsoft.com/office/drawing/2014/main" id="{FB54CF1C-8E27-4F2F-875F-DB4682CEBE41}"/>
              </a:ext>
            </a:extLst>
          </p:cNvPr>
          <p:cNvPicPr>
            <a:picLocks noChangeAspect="1"/>
          </p:cNvPicPr>
          <p:nvPr/>
        </p:nvPicPr>
        <p:blipFill>
          <a:blip r:embed="rId3"/>
          <a:stretch>
            <a:fillRect/>
          </a:stretch>
        </p:blipFill>
        <p:spPr>
          <a:xfrm>
            <a:off x="8727388" y="1780400"/>
            <a:ext cx="2369862" cy="3297200"/>
          </a:xfrm>
          <a:prstGeom prst="rect">
            <a:avLst/>
          </a:prstGeom>
        </p:spPr>
      </p:pic>
      <p:pic>
        <p:nvPicPr>
          <p:cNvPr id="6" name="Picture 5" descr="A close up of a newspaper&#10;&#10;Description automatically generated">
            <a:extLst>
              <a:ext uri="{FF2B5EF4-FFF2-40B4-BE49-F238E27FC236}">
                <a16:creationId xmlns:a16="http://schemas.microsoft.com/office/drawing/2014/main" id="{635C5679-04B8-4E95-9390-270B84780CCD}"/>
              </a:ext>
            </a:extLst>
          </p:cNvPr>
          <p:cNvPicPr>
            <a:picLocks noChangeAspect="1"/>
          </p:cNvPicPr>
          <p:nvPr/>
        </p:nvPicPr>
        <p:blipFill>
          <a:blip r:embed="rId4"/>
          <a:stretch>
            <a:fillRect/>
          </a:stretch>
        </p:blipFill>
        <p:spPr>
          <a:xfrm>
            <a:off x="6209573" y="1767961"/>
            <a:ext cx="2369862" cy="3297198"/>
          </a:xfrm>
          <a:prstGeom prst="rect">
            <a:avLst/>
          </a:prstGeom>
        </p:spPr>
      </p:pic>
      <p:pic>
        <p:nvPicPr>
          <p:cNvPr id="8" name="Picture 7" descr="A close up of a newspaper&#10;&#10;Description automatically generated">
            <a:extLst>
              <a:ext uri="{FF2B5EF4-FFF2-40B4-BE49-F238E27FC236}">
                <a16:creationId xmlns:a16="http://schemas.microsoft.com/office/drawing/2014/main" id="{ED0B5735-6563-418E-AD1B-6B2DB8E6CD3D}"/>
              </a:ext>
            </a:extLst>
          </p:cNvPr>
          <p:cNvPicPr>
            <a:picLocks noChangeAspect="1"/>
          </p:cNvPicPr>
          <p:nvPr/>
        </p:nvPicPr>
        <p:blipFill>
          <a:blip r:embed="rId5"/>
          <a:stretch>
            <a:fillRect/>
          </a:stretch>
        </p:blipFill>
        <p:spPr>
          <a:xfrm>
            <a:off x="3691758" y="1767961"/>
            <a:ext cx="2369862" cy="3297199"/>
          </a:xfrm>
          <a:prstGeom prst="rect">
            <a:avLst/>
          </a:prstGeom>
        </p:spPr>
      </p:pic>
      <p:pic>
        <p:nvPicPr>
          <p:cNvPr id="10" name="Picture 9" descr="A close up of a newspaper&#10;&#10;Description automatically generated">
            <a:extLst>
              <a:ext uri="{FF2B5EF4-FFF2-40B4-BE49-F238E27FC236}">
                <a16:creationId xmlns:a16="http://schemas.microsoft.com/office/drawing/2014/main" id="{AA0034FF-49DB-4DDF-8680-3D93B8CC4217}"/>
              </a:ext>
            </a:extLst>
          </p:cNvPr>
          <p:cNvPicPr>
            <a:picLocks noChangeAspect="1"/>
          </p:cNvPicPr>
          <p:nvPr/>
        </p:nvPicPr>
        <p:blipFill>
          <a:blip r:embed="rId6"/>
          <a:stretch>
            <a:fillRect/>
          </a:stretch>
        </p:blipFill>
        <p:spPr>
          <a:xfrm>
            <a:off x="1264368" y="1767961"/>
            <a:ext cx="2279437" cy="3272320"/>
          </a:xfrm>
          <a:prstGeom prst="rect">
            <a:avLst/>
          </a:prstGeom>
        </p:spPr>
      </p:pic>
      <p:pic>
        <p:nvPicPr>
          <p:cNvPr id="11" name="Picture 10">
            <a:extLst>
              <a:ext uri="{FF2B5EF4-FFF2-40B4-BE49-F238E27FC236}">
                <a16:creationId xmlns:a16="http://schemas.microsoft.com/office/drawing/2014/main" id="{61D59454-339A-495E-BC1B-E159ED010631}"/>
              </a:ext>
            </a:extLst>
          </p:cNvPr>
          <p:cNvPicPr>
            <a:picLocks noChangeAspect="1"/>
          </p:cNvPicPr>
          <p:nvPr/>
        </p:nvPicPr>
        <p:blipFill>
          <a:blip r:embed="rId7"/>
          <a:stretch>
            <a:fillRect/>
          </a:stretch>
        </p:blipFill>
        <p:spPr>
          <a:xfrm>
            <a:off x="0" y="2155172"/>
            <a:ext cx="12192000" cy="2187438"/>
          </a:xfrm>
          <a:prstGeom prst="rect">
            <a:avLst/>
          </a:prstGeom>
          <a:effectLst>
            <a:softEdge rad="0"/>
          </a:effectLst>
        </p:spPr>
      </p:pic>
    </p:spTree>
    <p:extLst>
      <p:ext uri="{BB962C8B-B14F-4D97-AF65-F5344CB8AC3E}">
        <p14:creationId xmlns:p14="http://schemas.microsoft.com/office/powerpoint/2010/main" val="222671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de usb accelerator architecture google">
            <a:extLst>
              <a:ext uri="{FF2B5EF4-FFF2-40B4-BE49-F238E27FC236}">
                <a16:creationId xmlns:a16="http://schemas.microsoft.com/office/drawing/2014/main" id="{824B1067-F48D-400E-A035-C68874DF8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120" y="4648420"/>
            <a:ext cx="5043254" cy="206917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n relacionada">
            <a:extLst>
              <a:ext uri="{FF2B5EF4-FFF2-40B4-BE49-F238E27FC236}">
                <a16:creationId xmlns:a16="http://schemas.microsoft.com/office/drawing/2014/main" id="{26A0AEC9-1D07-46A7-AB1B-832191DEF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757" y="2652362"/>
            <a:ext cx="1084328" cy="56927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n relacionada">
            <a:extLst>
              <a:ext uri="{FF2B5EF4-FFF2-40B4-BE49-F238E27FC236}">
                <a16:creationId xmlns:a16="http://schemas.microsoft.com/office/drawing/2014/main" id="{FA5BB320-6E30-4F58-B779-EC4533F32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461" y="3677574"/>
            <a:ext cx="514906" cy="51490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95FDDA3-826E-4B13-834F-C5D5A484EB33}"/>
              </a:ext>
            </a:extLst>
          </p:cNvPr>
          <p:cNvSpPr txBox="1"/>
          <p:nvPr/>
        </p:nvSpPr>
        <p:spPr>
          <a:xfrm>
            <a:off x="5900835" y="4077644"/>
            <a:ext cx="1224165" cy="307777"/>
          </a:xfrm>
          <a:prstGeom prst="rect">
            <a:avLst/>
          </a:prstGeom>
          <a:noFill/>
        </p:spPr>
        <p:txBody>
          <a:bodyPr wrap="square" rtlCol="0">
            <a:spAutoFit/>
          </a:bodyPr>
          <a:lstStyle/>
          <a:p>
            <a:r>
              <a:rPr lang="es-ES" sz="1400" dirty="0">
                <a:solidFill>
                  <a:srgbClr val="767171"/>
                </a:solidFill>
              </a:rPr>
              <a:t>TPU </a:t>
            </a:r>
            <a:r>
              <a:rPr lang="es-ES" sz="1400" dirty="0" err="1">
                <a:solidFill>
                  <a:srgbClr val="767171"/>
                </a:solidFill>
              </a:rPr>
              <a:t>Compiler</a:t>
            </a:r>
            <a:endParaRPr lang="en-US" sz="1400" dirty="0">
              <a:solidFill>
                <a:srgbClr val="767171"/>
              </a:solidFill>
            </a:endParaRPr>
          </a:p>
        </p:txBody>
      </p:sp>
      <p:pic>
        <p:nvPicPr>
          <p:cNvPr id="12294" name="Picture 6" descr="Resultado de imagen de Tensorflow Object detection API">
            <a:extLst>
              <a:ext uri="{FF2B5EF4-FFF2-40B4-BE49-F238E27FC236}">
                <a16:creationId xmlns:a16="http://schemas.microsoft.com/office/drawing/2014/main" id="{959F4472-2B8E-4CA9-8812-BF058CB9AF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403" y="358693"/>
            <a:ext cx="9267194" cy="158676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Resultado de imagen de Github">
            <a:extLst>
              <a:ext uri="{FF2B5EF4-FFF2-40B4-BE49-F238E27FC236}">
                <a16:creationId xmlns:a16="http://schemas.microsoft.com/office/drawing/2014/main" id="{A0EBCB75-29DA-4DFF-BF26-9198C30D87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868" y="499450"/>
            <a:ext cx="2610500" cy="130525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hlinkClick r:id="rId7"/>
            <a:extLst>
              <a:ext uri="{FF2B5EF4-FFF2-40B4-BE49-F238E27FC236}">
                <a16:creationId xmlns:a16="http://schemas.microsoft.com/office/drawing/2014/main" id="{D0FA8E46-5254-45EB-9352-B3DDFE927A1D}"/>
              </a:ext>
            </a:extLst>
          </p:cNvPr>
          <p:cNvSpPr txBox="1"/>
          <p:nvPr/>
        </p:nvSpPr>
        <p:spPr>
          <a:xfrm>
            <a:off x="229039" y="1508765"/>
            <a:ext cx="1406685" cy="307777"/>
          </a:xfrm>
          <a:prstGeom prst="rect">
            <a:avLst/>
          </a:prstGeom>
          <a:noFill/>
        </p:spPr>
        <p:txBody>
          <a:bodyPr wrap="square" rtlCol="0">
            <a:spAutoFit/>
          </a:bodyPr>
          <a:lstStyle/>
          <a:p>
            <a:r>
              <a:rPr lang="es-ES" sz="1400" dirty="0" err="1">
                <a:solidFill>
                  <a:srgbClr val="767171"/>
                </a:solidFill>
              </a:rPr>
              <a:t>Glyphs</a:t>
            </a:r>
            <a:r>
              <a:rPr lang="es-ES" sz="1400" dirty="0">
                <a:solidFill>
                  <a:srgbClr val="767171"/>
                </a:solidFill>
              </a:rPr>
              <a:t> </a:t>
            </a:r>
            <a:r>
              <a:rPr lang="es-ES" sz="1400" dirty="0" err="1">
                <a:solidFill>
                  <a:srgbClr val="767171"/>
                </a:solidFill>
              </a:rPr>
              <a:t>Dataset</a:t>
            </a:r>
            <a:endParaRPr lang="en-US" sz="1400" dirty="0">
              <a:solidFill>
                <a:srgbClr val="767171"/>
              </a:solidFill>
            </a:endParaRPr>
          </a:p>
        </p:txBody>
      </p:sp>
      <p:sp>
        <p:nvSpPr>
          <p:cNvPr id="6" name="Flecha: a la derecha 5">
            <a:extLst>
              <a:ext uri="{FF2B5EF4-FFF2-40B4-BE49-F238E27FC236}">
                <a16:creationId xmlns:a16="http://schemas.microsoft.com/office/drawing/2014/main" id="{977D07B4-3D1E-4AA0-8B64-163FA54C6030}"/>
              </a:ext>
            </a:extLst>
          </p:cNvPr>
          <p:cNvSpPr/>
          <p:nvPr/>
        </p:nvSpPr>
        <p:spPr>
          <a:xfrm rot="5400000">
            <a:off x="5650959" y="3388645"/>
            <a:ext cx="334096" cy="1656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brir corchete 7">
            <a:extLst>
              <a:ext uri="{FF2B5EF4-FFF2-40B4-BE49-F238E27FC236}">
                <a16:creationId xmlns:a16="http://schemas.microsoft.com/office/drawing/2014/main" id="{9DE0962B-F47B-43A5-BE1C-00EFE34B7A9E}"/>
              </a:ext>
            </a:extLst>
          </p:cNvPr>
          <p:cNvSpPr/>
          <p:nvPr/>
        </p:nvSpPr>
        <p:spPr>
          <a:xfrm rot="16200000">
            <a:off x="6114582" y="-2458287"/>
            <a:ext cx="117126" cy="8924615"/>
          </a:xfrm>
          <a:prstGeom prst="leftBracket">
            <a:avLst/>
          </a:prstGeom>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6" name="Flecha: a la derecha 15">
            <a:extLst>
              <a:ext uri="{FF2B5EF4-FFF2-40B4-BE49-F238E27FC236}">
                <a16:creationId xmlns:a16="http://schemas.microsoft.com/office/drawing/2014/main" id="{1C609673-E9C3-478B-8346-4524EEDEA7E1}"/>
              </a:ext>
            </a:extLst>
          </p:cNvPr>
          <p:cNvSpPr/>
          <p:nvPr/>
        </p:nvSpPr>
        <p:spPr>
          <a:xfrm rot="5400000">
            <a:off x="5670872" y="4623138"/>
            <a:ext cx="334096" cy="1656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echa: a la derecha 16">
            <a:extLst>
              <a:ext uri="{FF2B5EF4-FFF2-40B4-BE49-F238E27FC236}">
                <a16:creationId xmlns:a16="http://schemas.microsoft.com/office/drawing/2014/main" id="{698990CF-EE22-45FF-9AE7-CA01E8E0AB76}"/>
              </a:ext>
            </a:extLst>
          </p:cNvPr>
          <p:cNvSpPr/>
          <p:nvPr/>
        </p:nvSpPr>
        <p:spPr>
          <a:xfrm rot="5400000">
            <a:off x="5670871" y="2287561"/>
            <a:ext cx="334096" cy="1656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216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296"/>
                                        </p:tgtEl>
                                        <p:attrNameLst>
                                          <p:attrName>style.visibility</p:attrName>
                                        </p:attrNameLst>
                                      </p:cBhvr>
                                      <p:to>
                                        <p:strVal val="visible"/>
                                      </p:to>
                                    </p:set>
                                    <p:anim calcmode="lin" valueType="num">
                                      <p:cBhvr additive="base">
                                        <p:cTn id="7" dur="500" fill="hold"/>
                                        <p:tgtEl>
                                          <p:spTgt spid="12296"/>
                                        </p:tgtEl>
                                        <p:attrNameLst>
                                          <p:attrName>ppt_x</p:attrName>
                                        </p:attrNameLst>
                                      </p:cBhvr>
                                      <p:tavLst>
                                        <p:tav tm="0">
                                          <p:val>
                                            <p:strVal val="#ppt_x"/>
                                          </p:val>
                                        </p:tav>
                                        <p:tav tm="100000">
                                          <p:val>
                                            <p:strVal val="#ppt_x"/>
                                          </p:val>
                                        </p:tav>
                                      </p:tavLst>
                                    </p:anim>
                                    <p:anim calcmode="lin" valueType="num">
                                      <p:cBhvr additive="base">
                                        <p:cTn id="8" dur="500" fill="hold"/>
                                        <p:tgtEl>
                                          <p:spTgt spid="1229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2294"/>
                                        </p:tgtEl>
                                        <p:attrNameLst>
                                          <p:attrName>style.visibility</p:attrName>
                                        </p:attrNameLst>
                                      </p:cBhvr>
                                      <p:to>
                                        <p:strVal val="visible"/>
                                      </p:to>
                                    </p:set>
                                    <p:anim calcmode="lin" valueType="num">
                                      <p:cBhvr additive="base">
                                        <p:cTn id="15" dur="500" fill="hold"/>
                                        <p:tgtEl>
                                          <p:spTgt spid="12294"/>
                                        </p:tgtEl>
                                        <p:attrNameLst>
                                          <p:attrName>ppt_x</p:attrName>
                                        </p:attrNameLst>
                                      </p:cBhvr>
                                      <p:tavLst>
                                        <p:tav tm="0">
                                          <p:val>
                                            <p:strVal val="#ppt_x"/>
                                          </p:val>
                                        </p:tav>
                                        <p:tav tm="100000">
                                          <p:val>
                                            <p:strVal val="#ppt_x"/>
                                          </p:val>
                                        </p:tav>
                                      </p:tavLst>
                                    </p:anim>
                                    <p:anim calcmode="lin" valueType="num">
                                      <p:cBhvr additive="base">
                                        <p:cTn id="16" dur="500" fill="hold"/>
                                        <p:tgtEl>
                                          <p:spTgt spid="122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900"/>
                                  </p:stCondLst>
                                  <p:childTnLst>
                                    <p:set>
                                      <p:cBhvr>
                                        <p:cTn id="26" dur="1" fill="hold">
                                          <p:stCondLst>
                                            <p:cond delay="0"/>
                                          </p:stCondLst>
                                        </p:cTn>
                                        <p:tgtEl>
                                          <p:spTgt spid="12290"/>
                                        </p:tgtEl>
                                        <p:attrNameLst>
                                          <p:attrName>style.visibility</p:attrName>
                                        </p:attrNameLst>
                                      </p:cBhvr>
                                      <p:to>
                                        <p:strVal val="visible"/>
                                      </p:to>
                                    </p:set>
                                    <p:anim calcmode="lin" valueType="num">
                                      <p:cBhvr additive="base">
                                        <p:cTn id="27" dur="500" fill="hold"/>
                                        <p:tgtEl>
                                          <p:spTgt spid="12290"/>
                                        </p:tgtEl>
                                        <p:attrNameLst>
                                          <p:attrName>ppt_x</p:attrName>
                                        </p:attrNameLst>
                                      </p:cBhvr>
                                      <p:tavLst>
                                        <p:tav tm="0">
                                          <p:val>
                                            <p:strVal val="#ppt_x"/>
                                          </p:val>
                                        </p:tav>
                                        <p:tav tm="100000">
                                          <p:val>
                                            <p:strVal val="#ppt_x"/>
                                          </p:val>
                                        </p:tav>
                                      </p:tavLst>
                                    </p:anim>
                                    <p:anim calcmode="lin" valueType="num">
                                      <p:cBhvr additive="base">
                                        <p:cTn id="28" dur="500" fill="hold"/>
                                        <p:tgtEl>
                                          <p:spTgt spid="1229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3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2700"/>
                                  </p:stCondLst>
                                  <p:childTnLst>
                                    <p:set>
                                      <p:cBhvr>
                                        <p:cTn id="34" dur="1" fill="hold">
                                          <p:stCondLst>
                                            <p:cond delay="0"/>
                                          </p:stCondLst>
                                        </p:cTn>
                                        <p:tgtEl>
                                          <p:spTgt spid="12292"/>
                                        </p:tgtEl>
                                        <p:attrNameLst>
                                          <p:attrName>style.visibility</p:attrName>
                                        </p:attrNameLst>
                                      </p:cBhvr>
                                      <p:to>
                                        <p:strVal val="visible"/>
                                      </p:to>
                                    </p:set>
                                    <p:anim calcmode="lin" valueType="num">
                                      <p:cBhvr additive="base">
                                        <p:cTn id="35" dur="500" fill="hold"/>
                                        <p:tgtEl>
                                          <p:spTgt spid="12292"/>
                                        </p:tgtEl>
                                        <p:attrNameLst>
                                          <p:attrName>ppt_x</p:attrName>
                                        </p:attrNameLst>
                                      </p:cBhvr>
                                      <p:tavLst>
                                        <p:tav tm="0">
                                          <p:val>
                                            <p:strVal val="#ppt_x"/>
                                          </p:val>
                                        </p:tav>
                                        <p:tav tm="100000">
                                          <p:val>
                                            <p:strVal val="#ppt_x"/>
                                          </p:val>
                                        </p:tav>
                                      </p:tavLst>
                                    </p:anim>
                                    <p:anim calcmode="lin" valueType="num">
                                      <p:cBhvr additive="base">
                                        <p:cTn id="36" dur="500" fill="hold"/>
                                        <p:tgtEl>
                                          <p:spTgt spid="1229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27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31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370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6" grpId="0" animBg="1"/>
      <p:bldP spid="8"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98A57D-ECB6-4FC7-86EA-FDDE8464EA7D}"/>
              </a:ext>
            </a:extLst>
          </p:cNvPr>
          <p:cNvSpPr>
            <a:spLocks noGrp="1"/>
          </p:cNvSpPr>
          <p:nvPr>
            <p:ph type="title"/>
          </p:nvPr>
        </p:nvSpPr>
        <p:spPr/>
        <p:txBody>
          <a:bodyPr/>
          <a:lstStyle/>
          <a:p>
            <a:r>
              <a:rPr lang="es-ES" b="1" dirty="0" err="1">
                <a:solidFill>
                  <a:srgbClr val="D6532B"/>
                </a:solidFill>
              </a:rPr>
              <a:t>Mobilenet</a:t>
            </a:r>
            <a:r>
              <a:rPr lang="es-ES" b="1" dirty="0">
                <a:solidFill>
                  <a:srgbClr val="D6532B"/>
                </a:solidFill>
              </a:rPr>
              <a:t> V1 </a:t>
            </a:r>
            <a:r>
              <a:rPr lang="es-ES" b="1" dirty="0" err="1">
                <a:solidFill>
                  <a:srgbClr val="D6532B"/>
                </a:solidFill>
              </a:rPr>
              <a:t>Quantized</a:t>
            </a:r>
            <a:endParaRPr lang="en-US" b="1" dirty="0">
              <a:solidFill>
                <a:srgbClr val="D6532B"/>
              </a:solidFill>
            </a:endParaRPr>
          </a:p>
        </p:txBody>
      </p:sp>
      <p:pic>
        <p:nvPicPr>
          <p:cNvPr id="14338" name="Picture 2" descr="Resultado de imagen de Mobilenet v1 architecture">
            <a:extLst>
              <a:ext uri="{FF2B5EF4-FFF2-40B4-BE49-F238E27FC236}">
                <a16:creationId xmlns:a16="http://schemas.microsoft.com/office/drawing/2014/main" id="{9A1A2908-42A6-423E-9DD3-795E75458F0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30025" y="1881188"/>
            <a:ext cx="3269513"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sultado de imagen de Mobilenet v1 architecture">
            <a:extLst>
              <a:ext uri="{FF2B5EF4-FFF2-40B4-BE49-F238E27FC236}">
                <a16:creationId xmlns:a16="http://schemas.microsoft.com/office/drawing/2014/main" id="{482F4357-1FF3-4EF3-8BE6-43AD5A9AD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9351" y="2238375"/>
            <a:ext cx="3840364" cy="280035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Resultado de imagen de Mobilenet v1 architecture">
            <a:extLst>
              <a:ext uri="{FF2B5EF4-FFF2-40B4-BE49-F238E27FC236}">
                <a16:creationId xmlns:a16="http://schemas.microsoft.com/office/drawing/2014/main" id="{1B37DCA8-440D-4C18-9B97-039373E934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25" y="1519238"/>
            <a:ext cx="3892087" cy="452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4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600"/>
                                  </p:stCondLst>
                                  <p:childTnLst>
                                    <p:set>
                                      <p:cBhvr>
                                        <p:cTn id="10" dur="1" fill="hold">
                                          <p:stCondLst>
                                            <p:cond delay="0"/>
                                          </p:stCondLst>
                                        </p:cTn>
                                        <p:tgtEl>
                                          <p:spTgt spid="14342"/>
                                        </p:tgtEl>
                                        <p:attrNameLst>
                                          <p:attrName>style.visibility</p:attrName>
                                        </p:attrNameLst>
                                      </p:cBhvr>
                                      <p:to>
                                        <p:strVal val="visible"/>
                                      </p:to>
                                    </p:set>
                                    <p:anim calcmode="lin" valueType="num">
                                      <p:cBhvr additive="base">
                                        <p:cTn id="11" dur="500" fill="hold"/>
                                        <p:tgtEl>
                                          <p:spTgt spid="14342"/>
                                        </p:tgtEl>
                                        <p:attrNameLst>
                                          <p:attrName>ppt_x</p:attrName>
                                        </p:attrNameLst>
                                      </p:cBhvr>
                                      <p:tavLst>
                                        <p:tav tm="0">
                                          <p:val>
                                            <p:strVal val="#ppt_x"/>
                                          </p:val>
                                        </p:tav>
                                        <p:tav tm="100000">
                                          <p:val>
                                            <p:strVal val="#ppt_x"/>
                                          </p:val>
                                        </p:tav>
                                      </p:tavLst>
                                    </p:anim>
                                    <p:anim calcmode="lin" valueType="num">
                                      <p:cBhvr additive="base">
                                        <p:cTn id="12" dur="500" fill="hold"/>
                                        <p:tgtEl>
                                          <p:spTgt spid="1434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100"/>
                                  </p:stCondLst>
                                  <p:childTnLst>
                                    <p:set>
                                      <p:cBhvr>
                                        <p:cTn id="14" dur="1" fill="hold">
                                          <p:stCondLst>
                                            <p:cond delay="0"/>
                                          </p:stCondLst>
                                        </p:cTn>
                                        <p:tgtEl>
                                          <p:spTgt spid="14338"/>
                                        </p:tgtEl>
                                        <p:attrNameLst>
                                          <p:attrName>style.visibility</p:attrName>
                                        </p:attrNameLst>
                                      </p:cBhvr>
                                      <p:to>
                                        <p:strVal val="visible"/>
                                      </p:to>
                                    </p:set>
                                    <p:anim calcmode="lin" valueType="num">
                                      <p:cBhvr additive="base">
                                        <p:cTn id="15" dur="500" fill="hold"/>
                                        <p:tgtEl>
                                          <p:spTgt spid="14338"/>
                                        </p:tgtEl>
                                        <p:attrNameLst>
                                          <p:attrName>ppt_x</p:attrName>
                                        </p:attrNameLst>
                                      </p:cBhvr>
                                      <p:tavLst>
                                        <p:tav tm="0">
                                          <p:val>
                                            <p:strVal val="#ppt_x"/>
                                          </p:val>
                                        </p:tav>
                                        <p:tav tm="100000">
                                          <p:val>
                                            <p:strVal val="#ppt_x"/>
                                          </p:val>
                                        </p:tav>
                                      </p:tavLst>
                                    </p:anim>
                                    <p:anim calcmode="lin" valueType="num">
                                      <p:cBhvr additive="base">
                                        <p:cTn id="16" dur="500" fill="hold"/>
                                        <p:tgtEl>
                                          <p:spTgt spid="1433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600"/>
                                  </p:stCondLst>
                                  <p:childTnLst>
                                    <p:set>
                                      <p:cBhvr>
                                        <p:cTn id="18" dur="1" fill="hold">
                                          <p:stCondLst>
                                            <p:cond delay="0"/>
                                          </p:stCondLst>
                                        </p:cTn>
                                        <p:tgtEl>
                                          <p:spTgt spid="14340"/>
                                        </p:tgtEl>
                                        <p:attrNameLst>
                                          <p:attrName>style.visibility</p:attrName>
                                        </p:attrNameLst>
                                      </p:cBhvr>
                                      <p:to>
                                        <p:strVal val="visible"/>
                                      </p:to>
                                    </p:set>
                                    <p:anim calcmode="lin" valueType="num">
                                      <p:cBhvr additive="base">
                                        <p:cTn id="19" dur="500" fill="hold"/>
                                        <p:tgtEl>
                                          <p:spTgt spid="14340"/>
                                        </p:tgtEl>
                                        <p:attrNameLst>
                                          <p:attrName>ppt_x</p:attrName>
                                        </p:attrNameLst>
                                      </p:cBhvr>
                                      <p:tavLst>
                                        <p:tav tm="0">
                                          <p:val>
                                            <p:strVal val="#ppt_x"/>
                                          </p:val>
                                        </p:tav>
                                        <p:tav tm="100000">
                                          <p:val>
                                            <p:strVal val="#ppt_x"/>
                                          </p:val>
                                        </p:tav>
                                      </p:tavLst>
                                    </p:anim>
                                    <p:anim calcmode="lin" valueType="num">
                                      <p:cBhvr additive="base">
                                        <p:cTn id="20"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C9CF-B39E-4C34-817B-8CFA4A11F2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D9160A9-175E-474A-8195-C6F0B75F658A}"/>
              </a:ext>
            </a:extLst>
          </p:cNvPr>
          <p:cNvPicPr>
            <a:picLocks noChangeAspect="1"/>
          </p:cNvPicPr>
          <p:nvPr/>
        </p:nvPicPr>
        <p:blipFill>
          <a:blip r:embed="rId2"/>
          <a:stretch>
            <a:fillRect/>
          </a:stretch>
        </p:blipFill>
        <p:spPr>
          <a:xfrm>
            <a:off x="61645" y="124780"/>
            <a:ext cx="12192000" cy="6033086"/>
          </a:xfrm>
          <a:prstGeom prst="rect">
            <a:avLst/>
          </a:prstGeom>
        </p:spPr>
      </p:pic>
    </p:spTree>
    <p:extLst>
      <p:ext uri="{BB962C8B-B14F-4D97-AF65-F5344CB8AC3E}">
        <p14:creationId xmlns:p14="http://schemas.microsoft.com/office/powerpoint/2010/main" val="30548628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a:xfrm>
            <a:off x="584200" y="2367724"/>
            <a:ext cx="5657351" cy="1107996"/>
          </a:xfrm>
        </p:spPr>
        <p:txBody>
          <a:bodyPr/>
          <a:lstStyle/>
          <a:p>
            <a:r>
              <a:rPr lang="es-ES" dirty="0"/>
              <a:t>¿Qué es eso de cuantizar modelos?</a:t>
            </a:r>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a:xfrm>
            <a:off x="584200" y="3962400"/>
            <a:ext cx="5510213" cy="615553"/>
          </a:xfrm>
        </p:spPr>
        <p:txBody>
          <a:bodyPr/>
          <a:lstStyle/>
          <a:p>
            <a:r>
              <a:rPr lang="es-ES" dirty="0"/>
              <a:t>Alexander </a:t>
            </a:r>
            <a:r>
              <a:rPr lang="es-ES" dirty="0" err="1"/>
              <a:t>Gonzalez</a:t>
            </a:r>
            <a:endParaRPr lang="es-ES" dirty="0"/>
          </a:p>
          <a:p>
            <a:r>
              <a:rPr lang="es-ES" b="0" dirty="0"/>
              <a:t>AI Software </a:t>
            </a:r>
            <a:r>
              <a:rPr lang="es-ES" b="0" dirty="0" err="1"/>
              <a:t>Engineer</a:t>
            </a:r>
            <a:r>
              <a:rPr lang="es-ES" b="0" dirty="0"/>
              <a:t> – Plain Concepts</a:t>
            </a:r>
          </a:p>
        </p:txBody>
      </p:sp>
      <p:sp>
        <p:nvSpPr>
          <p:cNvPr id="4" name="Marcador de texto 3">
            <a:extLst>
              <a:ext uri="{FF2B5EF4-FFF2-40B4-BE49-F238E27FC236}">
                <a16:creationId xmlns:a16="http://schemas.microsoft.com/office/drawing/2014/main" id="{5ABB1218-F879-40FE-9F61-1505FC315B5D}"/>
              </a:ext>
            </a:extLst>
          </p:cNvPr>
          <p:cNvSpPr>
            <a:spLocks noGrp="1"/>
          </p:cNvSpPr>
          <p:nvPr>
            <p:ph type="body" sz="quarter" idx="13"/>
          </p:nvPr>
        </p:nvSpPr>
        <p:spPr>
          <a:xfrm>
            <a:off x="6597944" y="2320226"/>
            <a:ext cx="4714906" cy="492443"/>
          </a:xfrm>
        </p:spPr>
        <p:txBody>
          <a:bodyPr/>
          <a:lstStyle/>
          <a:p>
            <a:r>
              <a:rPr lang="es-ES" dirty="0"/>
              <a:t>Madrid</a:t>
            </a:r>
          </a:p>
        </p:txBody>
      </p:sp>
      <p:sp>
        <p:nvSpPr>
          <p:cNvPr id="5" name="Marcador de texto 4">
            <a:extLst>
              <a:ext uri="{FF2B5EF4-FFF2-40B4-BE49-F238E27FC236}">
                <a16:creationId xmlns:a16="http://schemas.microsoft.com/office/drawing/2014/main" id="{86C3017E-D62C-4632-B5A9-661BD24A2BA2}"/>
              </a:ext>
            </a:extLst>
          </p:cNvPr>
          <p:cNvSpPr>
            <a:spLocks noGrp="1"/>
          </p:cNvSpPr>
          <p:nvPr>
            <p:ph type="body" sz="quarter" idx="15"/>
          </p:nvPr>
        </p:nvSpPr>
        <p:spPr>
          <a:xfrm>
            <a:off x="584199" y="4577953"/>
            <a:ext cx="5510213" cy="276999"/>
          </a:xfrm>
        </p:spPr>
        <p:txBody>
          <a:bodyPr/>
          <a:lstStyle/>
          <a:p>
            <a:r>
              <a:rPr lang="es-ES" dirty="0"/>
              <a:t>@</a:t>
            </a:r>
            <a:r>
              <a:rPr lang="es-ES" dirty="0" err="1"/>
              <a:t>alexndrglez</a:t>
            </a:r>
            <a:endParaRPr lang="es-ES" dirty="0"/>
          </a:p>
        </p:txBody>
      </p:sp>
    </p:spTree>
    <p:extLst>
      <p:ext uri="{BB962C8B-B14F-4D97-AF65-F5344CB8AC3E}">
        <p14:creationId xmlns:p14="http://schemas.microsoft.com/office/powerpoint/2010/main" val="344883075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a:xfrm>
            <a:off x="2266969" y="3152001"/>
            <a:ext cx="7349836" cy="553998"/>
          </a:xfrm>
        </p:spPr>
        <p:txBody>
          <a:bodyPr/>
          <a:lstStyle/>
          <a:p>
            <a:r>
              <a:rPr lang="es-ES" dirty="0"/>
              <a:t>Coral Dev </a:t>
            </a:r>
            <a:r>
              <a:rPr lang="es-ES" dirty="0" err="1"/>
              <a:t>Board</a:t>
            </a:r>
            <a:endParaRPr lang="es-ES" dirty="0"/>
          </a:p>
        </p:txBody>
      </p:sp>
      <p:pic>
        <p:nvPicPr>
          <p:cNvPr id="11266" name="Picture 2">
            <a:extLst>
              <a:ext uri="{FF2B5EF4-FFF2-40B4-BE49-F238E27FC236}">
                <a16:creationId xmlns:a16="http://schemas.microsoft.com/office/drawing/2014/main" id="{E8BA96B7-B6E2-4146-AE0D-7DCECCE82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805317" y="3287791"/>
            <a:ext cx="2273141" cy="336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470784"/>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C1E62-5830-4258-B825-0081433FE381}"/>
              </a:ext>
            </a:extLst>
          </p:cNvPr>
          <p:cNvSpPr>
            <a:spLocks noGrp="1"/>
          </p:cNvSpPr>
          <p:nvPr>
            <p:ph type="title"/>
          </p:nvPr>
        </p:nvSpPr>
        <p:spPr/>
        <p:txBody>
          <a:bodyPr/>
          <a:lstStyle/>
          <a:p>
            <a:r>
              <a:rPr lang="es-ES" b="1" dirty="0" err="1">
                <a:solidFill>
                  <a:srgbClr val="D6532B"/>
                </a:solidFill>
              </a:rPr>
              <a:t>Features</a:t>
            </a:r>
            <a:endParaRPr lang="en-US" b="1" dirty="0">
              <a:solidFill>
                <a:srgbClr val="D6532B"/>
              </a:solidFill>
            </a:endParaRPr>
          </a:p>
        </p:txBody>
      </p:sp>
      <p:sp>
        <p:nvSpPr>
          <p:cNvPr id="3" name="Marcador de contenido 2">
            <a:extLst>
              <a:ext uri="{FF2B5EF4-FFF2-40B4-BE49-F238E27FC236}">
                <a16:creationId xmlns:a16="http://schemas.microsoft.com/office/drawing/2014/main" id="{84507E2B-A631-42EA-AF72-9E0DB0EF72E7}"/>
              </a:ext>
            </a:extLst>
          </p:cNvPr>
          <p:cNvSpPr>
            <a:spLocks noGrp="1"/>
          </p:cNvSpPr>
          <p:nvPr>
            <p:ph idx="1"/>
          </p:nvPr>
        </p:nvSpPr>
        <p:spPr>
          <a:xfrm>
            <a:off x="838199" y="1454149"/>
            <a:ext cx="5438776" cy="5260975"/>
          </a:xfrm>
        </p:spPr>
        <p:txBody>
          <a:bodyPr>
            <a:normAutofit fontScale="32500" lnSpcReduction="20000"/>
          </a:bodyPr>
          <a:lstStyle/>
          <a:p>
            <a:pPr fontAlgn="auto"/>
            <a:r>
              <a:rPr lang="en-US" sz="3600" dirty="0">
                <a:solidFill>
                  <a:schemeClr val="bg2">
                    <a:lumMod val="50000"/>
                  </a:schemeClr>
                </a:solidFill>
                <a:latin typeface="Quicksand"/>
                <a:cs typeface="+mn-cs"/>
              </a:rPr>
              <a:t>Edge TPU System-on-Module (</a:t>
            </a:r>
            <a:r>
              <a:rPr lang="en-US" sz="3600" dirty="0" err="1">
                <a:solidFill>
                  <a:schemeClr val="bg2">
                    <a:lumMod val="50000"/>
                  </a:schemeClr>
                </a:solidFill>
                <a:latin typeface="Quicksand"/>
                <a:cs typeface="+mn-cs"/>
              </a:rPr>
              <a:t>SoM</a:t>
            </a:r>
            <a:r>
              <a:rPr lang="en-US" sz="3600" dirty="0">
                <a:solidFill>
                  <a:schemeClr val="bg2">
                    <a:lumMod val="50000"/>
                  </a:schemeClr>
                </a:solidFill>
                <a:latin typeface="Quicksand"/>
                <a:cs typeface="+mn-cs"/>
              </a:rPr>
              <a:t>)</a:t>
            </a:r>
          </a:p>
          <a:p>
            <a:pPr lvl="1" fontAlgn="auto"/>
            <a:r>
              <a:rPr lang="en-US" sz="3600" dirty="0">
                <a:solidFill>
                  <a:schemeClr val="bg2">
                    <a:lumMod val="50000"/>
                  </a:schemeClr>
                </a:solidFill>
                <a:latin typeface="Quicksand"/>
              </a:rPr>
              <a:t>NXP i.MX 8M SoC (Quad-core Cortex-A53, plus Cortex-M4F)</a:t>
            </a:r>
          </a:p>
          <a:p>
            <a:pPr lvl="1" fontAlgn="auto"/>
            <a:r>
              <a:rPr lang="en-US" sz="3600" dirty="0">
                <a:solidFill>
                  <a:schemeClr val="bg2">
                    <a:lumMod val="50000"/>
                  </a:schemeClr>
                </a:solidFill>
                <a:latin typeface="Quicksand"/>
              </a:rPr>
              <a:t>Google Edge TPU ML accelerator coprocessor</a:t>
            </a:r>
          </a:p>
          <a:p>
            <a:pPr lvl="1" fontAlgn="auto"/>
            <a:r>
              <a:rPr lang="en-US" sz="3600" dirty="0">
                <a:solidFill>
                  <a:schemeClr val="bg2">
                    <a:lumMod val="50000"/>
                  </a:schemeClr>
                </a:solidFill>
                <a:latin typeface="Quicksand"/>
              </a:rPr>
              <a:t>Cryptographic coprocessor</a:t>
            </a:r>
          </a:p>
          <a:p>
            <a:pPr lvl="1" fontAlgn="auto"/>
            <a:r>
              <a:rPr lang="en-US" sz="3600" dirty="0">
                <a:solidFill>
                  <a:schemeClr val="bg2">
                    <a:lumMod val="50000"/>
                  </a:schemeClr>
                </a:solidFill>
                <a:latin typeface="Quicksand"/>
              </a:rPr>
              <a:t>Wi-Fi 2x2 MIMO (802.11b/g/n/ac 2.4/5GHz)</a:t>
            </a:r>
          </a:p>
          <a:p>
            <a:pPr lvl="1" fontAlgn="auto"/>
            <a:r>
              <a:rPr lang="en-US" sz="3600" dirty="0">
                <a:solidFill>
                  <a:schemeClr val="bg2">
                    <a:lumMod val="50000"/>
                  </a:schemeClr>
                </a:solidFill>
                <a:latin typeface="Quicksand"/>
              </a:rPr>
              <a:t>Bluetooth 4.1</a:t>
            </a:r>
          </a:p>
          <a:p>
            <a:pPr lvl="1" fontAlgn="auto"/>
            <a:r>
              <a:rPr lang="en-US" sz="3600" dirty="0">
                <a:solidFill>
                  <a:schemeClr val="bg2">
                    <a:lumMod val="50000"/>
                  </a:schemeClr>
                </a:solidFill>
                <a:latin typeface="Quicksand"/>
              </a:rPr>
              <a:t>8GB eMMC</a:t>
            </a:r>
          </a:p>
          <a:p>
            <a:pPr lvl="1" fontAlgn="auto"/>
            <a:r>
              <a:rPr lang="en-US" sz="3600" dirty="0">
                <a:solidFill>
                  <a:schemeClr val="bg2">
                    <a:lumMod val="50000"/>
                  </a:schemeClr>
                </a:solidFill>
                <a:latin typeface="Quicksand"/>
              </a:rPr>
              <a:t>1GB LPDDR4</a:t>
            </a:r>
          </a:p>
          <a:p>
            <a:pPr fontAlgn="auto"/>
            <a:r>
              <a:rPr lang="en-US" sz="3600" dirty="0">
                <a:solidFill>
                  <a:schemeClr val="bg2">
                    <a:lumMod val="50000"/>
                  </a:schemeClr>
                </a:solidFill>
                <a:latin typeface="Quicksand"/>
                <a:cs typeface="+mn-cs"/>
              </a:rPr>
              <a:t>USB connections</a:t>
            </a:r>
          </a:p>
          <a:p>
            <a:pPr lvl="1" fontAlgn="auto"/>
            <a:r>
              <a:rPr lang="en-US" sz="3600" dirty="0">
                <a:solidFill>
                  <a:schemeClr val="bg2">
                    <a:lumMod val="50000"/>
                  </a:schemeClr>
                </a:solidFill>
                <a:latin typeface="Quicksand"/>
              </a:rPr>
              <a:t>USB Type-C power port (5V DC)</a:t>
            </a:r>
          </a:p>
          <a:p>
            <a:pPr lvl="1" fontAlgn="auto"/>
            <a:r>
              <a:rPr lang="en-US" sz="3600" dirty="0">
                <a:solidFill>
                  <a:schemeClr val="bg2">
                    <a:lumMod val="50000"/>
                  </a:schemeClr>
                </a:solidFill>
                <a:latin typeface="Quicksand"/>
              </a:rPr>
              <a:t>USB 3.0 Type-C OTG port</a:t>
            </a:r>
          </a:p>
          <a:p>
            <a:pPr lvl="1" fontAlgn="auto"/>
            <a:r>
              <a:rPr lang="en-US" sz="3600" dirty="0">
                <a:solidFill>
                  <a:schemeClr val="bg2">
                    <a:lumMod val="50000"/>
                  </a:schemeClr>
                </a:solidFill>
                <a:latin typeface="Quicksand"/>
              </a:rPr>
              <a:t>USB 3.0 Type-A host port</a:t>
            </a:r>
          </a:p>
          <a:p>
            <a:pPr lvl="1" fontAlgn="auto"/>
            <a:r>
              <a:rPr lang="en-US" sz="3600" dirty="0">
                <a:solidFill>
                  <a:schemeClr val="bg2">
                    <a:lumMod val="50000"/>
                  </a:schemeClr>
                </a:solidFill>
                <a:latin typeface="Quicksand"/>
              </a:rPr>
              <a:t>USB 2.0 Micro-B serial console port</a:t>
            </a:r>
          </a:p>
          <a:p>
            <a:pPr fontAlgn="auto"/>
            <a:r>
              <a:rPr lang="en-US" sz="3600" dirty="0">
                <a:solidFill>
                  <a:schemeClr val="bg2">
                    <a:lumMod val="50000"/>
                  </a:schemeClr>
                </a:solidFill>
                <a:latin typeface="Quicksand"/>
                <a:cs typeface="+mn-cs"/>
              </a:rPr>
              <a:t>Audio connections</a:t>
            </a:r>
          </a:p>
          <a:p>
            <a:pPr lvl="1" fontAlgn="auto"/>
            <a:r>
              <a:rPr lang="en-US" sz="3600" dirty="0">
                <a:solidFill>
                  <a:schemeClr val="bg2">
                    <a:lumMod val="50000"/>
                  </a:schemeClr>
                </a:solidFill>
                <a:latin typeface="Quicksand"/>
              </a:rPr>
              <a:t>3.5mm audio jack (CTIA compliant)</a:t>
            </a:r>
          </a:p>
          <a:p>
            <a:pPr lvl="1" fontAlgn="auto"/>
            <a:r>
              <a:rPr lang="en-US" sz="3600" dirty="0">
                <a:solidFill>
                  <a:schemeClr val="bg2">
                    <a:lumMod val="50000"/>
                  </a:schemeClr>
                </a:solidFill>
                <a:latin typeface="Quicksand"/>
              </a:rPr>
              <a:t>Digital PDM microphone (x2)</a:t>
            </a:r>
          </a:p>
          <a:p>
            <a:pPr lvl="1" fontAlgn="auto"/>
            <a:r>
              <a:rPr lang="en-US" sz="3600" dirty="0">
                <a:solidFill>
                  <a:schemeClr val="bg2">
                    <a:lumMod val="50000"/>
                  </a:schemeClr>
                </a:solidFill>
                <a:latin typeface="Quicksand"/>
              </a:rPr>
              <a:t>2.54mm 4-pin terminal for stereo speakers</a:t>
            </a:r>
          </a:p>
          <a:p>
            <a:pPr fontAlgn="auto"/>
            <a:r>
              <a:rPr lang="en-US" sz="3600" dirty="0">
                <a:solidFill>
                  <a:schemeClr val="bg2">
                    <a:lumMod val="50000"/>
                  </a:schemeClr>
                </a:solidFill>
                <a:latin typeface="Quicksand"/>
                <a:cs typeface="+mn-cs"/>
              </a:rPr>
              <a:t>Video connections</a:t>
            </a:r>
          </a:p>
          <a:p>
            <a:pPr lvl="1" fontAlgn="auto"/>
            <a:r>
              <a:rPr lang="en-US" sz="3600" dirty="0">
                <a:solidFill>
                  <a:schemeClr val="bg2">
                    <a:lumMod val="50000"/>
                  </a:schemeClr>
                </a:solidFill>
                <a:latin typeface="Quicksand"/>
              </a:rPr>
              <a:t>HDMI 2.0a (full size)</a:t>
            </a:r>
          </a:p>
          <a:p>
            <a:pPr lvl="1" fontAlgn="auto"/>
            <a:r>
              <a:rPr lang="en-US" sz="3600" dirty="0">
                <a:solidFill>
                  <a:schemeClr val="bg2">
                    <a:lumMod val="50000"/>
                  </a:schemeClr>
                </a:solidFill>
                <a:latin typeface="Quicksand"/>
              </a:rPr>
              <a:t>39-pin FFC connector for MIPI DSI display (4-lane)</a:t>
            </a:r>
          </a:p>
          <a:p>
            <a:pPr lvl="1" fontAlgn="auto"/>
            <a:r>
              <a:rPr lang="en-US" sz="3600" dirty="0">
                <a:solidFill>
                  <a:schemeClr val="bg2">
                    <a:lumMod val="50000"/>
                  </a:schemeClr>
                </a:solidFill>
                <a:latin typeface="Quicksand"/>
              </a:rPr>
              <a:t>24-pin FFC connector for MIPI CSI-2 camera (4-lane)</a:t>
            </a:r>
          </a:p>
          <a:p>
            <a:pPr fontAlgn="auto"/>
            <a:r>
              <a:rPr lang="en-US" sz="3600" dirty="0">
                <a:solidFill>
                  <a:schemeClr val="bg2">
                    <a:lumMod val="50000"/>
                  </a:schemeClr>
                </a:solidFill>
                <a:latin typeface="Quicksand"/>
                <a:cs typeface="+mn-cs"/>
              </a:rPr>
              <a:t>MicroSD card slot</a:t>
            </a:r>
          </a:p>
          <a:p>
            <a:pPr fontAlgn="auto"/>
            <a:r>
              <a:rPr lang="en-US" sz="3600" dirty="0">
                <a:solidFill>
                  <a:schemeClr val="bg2">
                    <a:lumMod val="50000"/>
                  </a:schemeClr>
                </a:solidFill>
                <a:latin typeface="Quicksand"/>
                <a:cs typeface="+mn-cs"/>
              </a:rPr>
              <a:t>Gigabit Ethernet port</a:t>
            </a:r>
          </a:p>
          <a:p>
            <a:pPr fontAlgn="auto"/>
            <a:r>
              <a:rPr lang="en-US" sz="3600" dirty="0">
                <a:solidFill>
                  <a:schemeClr val="bg2">
                    <a:lumMod val="50000"/>
                  </a:schemeClr>
                </a:solidFill>
                <a:latin typeface="Quicksand"/>
                <a:cs typeface="+mn-cs"/>
              </a:rPr>
              <a:t>40-pin GPIO expansion header</a:t>
            </a:r>
          </a:p>
          <a:p>
            <a:pPr fontAlgn="auto"/>
            <a:r>
              <a:rPr lang="en-US" sz="3600" dirty="0">
                <a:solidFill>
                  <a:schemeClr val="bg2">
                    <a:lumMod val="50000"/>
                  </a:schemeClr>
                </a:solidFill>
                <a:latin typeface="Quicksand"/>
                <a:cs typeface="+mn-cs"/>
              </a:rPr>
              <a:t>Supports Mendel Linux (derivative of Debian)</a:t>
            </a:r>
          </a:p>
          <a:p>
            <a:endParaRPr lang="en-US" dirty="0"/>
          </a:p>
        </p:txBody>
      </p:sp>
      <p:pic>
        <p:nvPicPr>
          <p:cNvPr id="6146" name="Picture 2" descr="https://coral.withgoogle.com/static/docs/images/devboard/devboard-dimensions.jpg">
            <a:extLst>
              <a:ext uri="{FF2B5EF4-FFF2-40B4-BE49-F238E27FC236}">
                <a16:creationId xmlns:a16="http://schemas.microsoft.com/office/drawing/2014/main" id="{8B56C8CC-D41E-420E-8868-97E37C992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975" y="1110560"/>
            <a:ext cx="4307211" cy="5604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1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additive="base">
                                        <p:cTn id="5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 calcmode="lin" valueType="num">
                                      <p:cBhvr additive="base">
                                        <p:cTn id="6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 calcmode="lin" valueType="num">
                                      <p:cBhvr additive="base">
                                        <p:cTn id="72"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 calcmode="lin" valueType="num">
                                      <p:cBhvr additive="base">
                                        <p:cTn id="7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 calcmode="lin" valueType="num">
                                      <p:cBhvr additive="base">
                                        <p:cTn id="82"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3">
                                            <p:txEl>
                                              <p:pRg st="15" end="15"/>
                                            </p:txEl>
                                          </p:spTgt>
                                        </p:tgtEl>
                                        <p:attrNameLst>
                                          <p:attrName>style.visibility</p:attrName>
                                        </p:attrNameLst>
                                      </p:cBhvr>
                                      <p:to>
                                        <p:strVal val="visible"/>
                                      </p:to>
                                    </p:set>
                                    <p:anim calcmode="lin" valueType="num">
                                      <p:cBhvr additive="base">
                                        <p:cTn id="8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3">
                                            <p:txEl>
                                              <p:pRg st="16" end="16"/>
                                            </p:txEl>
                                          </p:spTgt>
                                        </p:tgtEl>
                                        <p:attrNameLst>
                                          <p:attrName>style.visibility</p:attrName>
                                        </p:attrNameLst>
                                      </p:cBhvr>
                                      <p:to>
                                        <p:strVal val="visible"/>
                                      </p:to>
                                    </p:set>
                                    <p:anim calcmode="lin" valueType="num">
                                      <p:cBhvr additive="base">
                                        <p:cTn id="92"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
                                            <p:txEl>
                                              <p:pRg st="17" end="17"/>
                                            </p:txEl>
                                          </p:spTgt>
                                        </p:tgtEl>
                                        <p:attrNameLst>
                                          <p:attrName>style.visibility</p:attrName>
                                        </p:attrNameLst>
                                      </p:cBhvr>
                                      <p:to>
                                        <p:strVal val="visible"/>
                                      </p:to>
                                    </p:set>
                                    <p:anim calcmode="lin" valueType="num">
                                      <p:cBhvr additive="base">
                                        <p:cTn id="97"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
                                            <p:txEl>
                                              <p:pRg st="18" end="18"/>
                                            </p:txEl>
                                          </p:spTgt>
                                        </p:tgtEl>
                                        <p:attrNameLst>
                                          <p:attrName>style.visibility</p:attrName>
                                        </p:attrNameLst>
                                      </p:cBhvr>
                                      <p:to>
                                        <p:strVal val="visible"/>
                                      </p:to>
                                    </p:set>
                                    <p:anim calcmode="lin" valueType="num">
                                      <p:cBhvr additive="base">
                                        <p:cTn id="102"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3">
                                            <p:txEl>
                                              <p:pRg st="19" end="19"/>
                                            </p:txEl>
                                          </p:spTgt>
                                        </p:tgtEl>
                                        <p:attrNameLst>
                                          <p:attrName>style.visibility</p:attrName>
                                        </p:attrNameLst>
                                      </p:cBhvr>
                                      <p:to>
                                        <p:strVal val="visible"/>
                                      </p:to>
                                    </p:set>
                                    <p:anim calcmode="lin" valueType="num">
                                      <p:cBhvr additive="base">
                                        <p:cTn id="107" dur="500" fill="hold"/>
                                        <p:tgtEl>
                                          <p:spTgt spid="3">
                                            <p:txEl>
                                              <p:pRg st="19" end="19"/>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3">
                                            <p:txEl>
                                              <p:pRg st="19" end="19"/>
                                            </p:txEl>
                                          </p:spTgt>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fill="hold" grpId="0" nodeType="afterEffect">
                                  <p:stCondLst>
                                    <p:cond delay="0"/>
                                  </p:stCondLst>
                                  <p:childTnLst>
                                    <p:set>
                                      <p:cBhvr>
                                        <p:cTn id="111" dur="1" fill="hold">
                                          <p:stCondLst>
                                            <p:cond delay="0"/>
                                          </p:stCondLst>
                                        </p:cTn>
                                        <p:tgtEl>
                                          <p:spTgt spid="3">
                                            <p:txEl>
                                              <p:pRg st="20" end="20"/>
                                            </p:txEl>
                                          </p:spTgt>
                                        </p:tgtEl>
                                        <p:attrNameLst>
                                          <p:attrName>style.visibility</p:attrName>
                                        </p:attrNameLst>
                                      </p:cBhvr>
                                      <p:to>
                                        <p:strVal val="visible"/>
                                      </p:to>
                                    </p:set>
                                    <p:anim calcmode="lin" valueType="num">
                                      <p:cBhvr additive="base">
                                        <p:cTn id="112" dur="500" fill="hold"/>
                                        <p:tgtEl>
                                          <p:spTgt spid="3">
                                            <p:txEl>
                                              <p:pRg st="20" end="2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3">
                                            <p:txEl>
                                              <p:pRg st="20" end="2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1000"/>
                            </p:stCondLst>
                            <p:childTnLst>
                              <p:par>
                                <p:cTn id="115" presetID="2" presetClass="entr" presetSubtype="4" fill="hold" grpId="0" nodeType="afterEffect">
                                  <p:stCondLst>
                                    <p:cond delay="0"/>
                                  </p:stCondLst>
                                  <p:childTnLst>
                                    <p:set>
                                      <p:cBhvr>
                                        <p:cTn id="116" dur="1" fill="hold">
                                          <p:stCondLst>
                                            <p:cond delay="0"/>
                                          </p:stCondLst>
                                        </p:cTn>
                                        <p:tgtEl>
                                          <p:spTgt spid="3">
                                            <p:txEl>
                                              <p:pRg st="21" end="21"/>
                                            </p:txEl>
                                          </p:spTgt>
                                        </p:tgtEl>
                                        <p:attrNameLst>
                                          <p:attrName>style.visibility</p:attrName>
                                        </p:attrNameLst>
                                      </p:cBhvr>
                                      <p:to>
                                        <p:strVal val="visible"/>
                                      </p:to>
                                    </p:set>
                                    <p:anim calcmode="lin" valueType="num">
                                      <p:cBhvr additive="base">
                                        <p:cTn id="117" dur="500" fill="hold"/>
                                        <p:tgtEl>
                                          <p:spTgt spid="3">
                                            <p:txEl>
                                              <p:pRg st="21" end="21"/>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3">
                                            <p:txEl>
                                              <p:pRg st="21" end="21"/>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11500"/>
                            </p:stCondLst>
                            <p:childTnLst>
                              <p:par>
                                <p:cTn id="120" presetID="2" presetClass="entr" presetSubtype="4" fill="hold" grpId="0" nodeType="afterEffect">
                                  <p:stCondLst>
                                    <p:cond delay="0"/>
                                  </p:stCondLst>
                                  <p:childTnLst>
                                    <p:set>
                                      <p:cBhvr>
                                        <p:cTn id="121" dur="1" fill="hold">
                                          <p:stCondLst>
                                            <p:cond delay="0"/>
                                          </p:stCondLst>
                                        </p:cTn>
                                        <p:tgtEl>
                                          <p:spTgt spid="3">
                                            <p:txEl>
                                              <p:pRg st="22" end="22"/>
                                            </p:txEl>
                                          </p:spTgt>
                                        </p:tgtEl>
                                        <p:attrNameLst>
                                          <p:attrName>style.visibility</p:attrName>
                                        </p:attrNameLst>
                                      </p:cBhvr>
                                      <p:to>
                                        <p:strVal val="visible"/>
                                      </p:to>
                                    </p:set>
                                    <p:anim calcmode="lin" valueType="num">
                                      <p:cBhvr additive="base">
                                        <p:cTn id="122" dur="500" fill="hold"/>
                                        <p:tgtEl>
                                          <p:spTgt spid="3">
                                            <p:txEl>
                                              <p:pRg st="22" end="22"/>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
                                            <p:txEl>
                                              <p:pRg st="22" end="22"/>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12000"/>
                            </p:stCondLst>
                            <p:childTnLst>
                              <p:par>
                                <p:cTn id="125" presetID="2" presetClass="entr" presetSubtype="4" fill="hold" grpId="0" nodeType="afterEffect">
                                  <p:stCondLst>
                                    <p:cond delay="0"/>
                                  </p:stCondLst>
                                  <p:childTnLst>
                                    <p:set>
                                      <p:cBhvr>
                                        <p:cTn id="126" dur="1" fill="hold">
                                          <p:stCondLst>
                                            <p:cond delay="0"/>
                                          </p:stCondLst>
                                        </p:cTn>
                                        <p:tgtEl>
                                          <p:spTgt spid="3">
                                            <p:txEl>
                                              <p:pRg st="23" end="23"/>
                                            </p:txEl>
                                          </p:spTgt>
                                        </p:tgtEl>
                                        <p:attrNameLst>
                                          <p:attrName>style.visibility</p:attrName>
                                        </p:attrNameLst>
                                      </p:cBhvr>
                                      <p:to>
                                        <p:strVal val="visible"/>
                                      </p:to>
                                    </p:set>
                                    <p:anim calcmode="lin" valueType="num">
                                      <p:cBhvr additive="base">
                                        <p:cTn id="127" dur="500" fill="hold"/>
                                        <p:tgtEl>
                                          <p:spTgt spid="3">
                                            <p:txEl>
                                              <p:pRg st="23" end="23"/>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
                                            <p:txEl>
                                              <p:pRg st="23" end="23"/>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12500"/>
                            </p:stCondLst>
                            <p:childTnLst>
                              <p:par>
                                <p:cTn id="130" presetID="2" presetClass="entr" presetSubtype="4" fill="hold" grpId="0" nodeType="afterEffect">
                                  <p:stCondLst>
                                    <p:cond delay="0"/>
                                  </p:stCondLst>
                                  <p:childTnLst>
                                    <p:set>
                                      <p:cBhvr>
                                        <p:cTn id="131" dur="1" fill="hold">
                                          <p:stCondLst>
                                            <p:cond delay="0"/>
                                          </p:stCondLst>
                                        </p:cTn>
                                        <p:tgtEl>
                                          <p:spTgt spid="3">
                                            <p:txEl>
                                              <p:pRg st="24" end="24"/>
                                            </p:txEl>
                                          </p:spTgt>
                                        </p:tgtEl>
                                        <p:attrNameLst>
                                          <p:attrName>style.visibility</p:attrName>
                                        </p:attrNameLst>
                                      </p:cBhvr>
                                      <p:to>
                                        <p:strVal val="visible"/>
                                      </p:to>
                                    </p:set>
                                    <p:anim calcmode="lin" valueType="num">
                                      <p:cBhvr additive="base">
                                        <p:cTn id="132" dur="500" fill="hold"/>
                                        <p:tgtEl>
                                          <p:spTgt spid="3">
                                            <p:txEl>
                                              <p:pRg st="24" end="24"/>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
                                            <p:txEl>
                                              <p:pRg st="24" end="24"/>
                                            </p:txEl>
                                          </p:spTgt>
                                        </p:tgtEl>
                                        <p:attrNameLst>
                                          <p:attrName>ppt_y</p:attrName>
                                        </p:attrNameLst>
                                      </p:cBhvr>
                                      <p:tavLst>
                                        <p:tav tm="0">
                                          <p:val>
                                            <p:strVal val="1+#ppt_h/2"/>
                                          </p:val>
                                        </p:tav>
                                        <p:tav tm="100000">
                                          <p:val>
                                            <p:strVal val="#ppt_y"/>
                                          </p:val>
                                        </p:tav>
                                      </p:tavLst>
                                    </p:anim>
                                  </p:childTnLst>
                                </p:cTn>
                              </p:par>
                              <p:par>
                                <p:cTn id="134" presetID="2" presetClass="entr" presetSubtype="4" fill="hold" nodeType="withEffect">
                                  <p:stCondLst>
                                    <p:cond delay="1100"/>
                                  </p:stCondLst>
                                  <p:childTnLst>
                                    <p:set>
                                      <p:cBhvr>
                                        <p:cTn id="135" dur="1" fill="hold">
                                          <p:stCondLst>
                                            <p:cond delay="0"/>
                                          </p:stCondLst>
                                        </p:cTn>
                                        <p:tgtEl>
                                          <p:spTgt spid="6146"/>
                                        </p:tgtEl>
                                        <p:attrNameLst>
                                          <p:attrName>style.visibility</p:attrName>
                                        </p:attrNameLst>
                                      </p:cBhvr>
                                      <p:to>
                                        <p:strVal val="visible"/>
                                      </p:to>
                                    </p:set>
                                    <p:anim calcmode="lin" valueType="num">
                                      <p:cBhvr additive="base">
                                        <p:cTn id="136" dur="600" fill="hold"/>
                                        <p:tgtEl>
                                          <p:spTgt spid="6146"/>
                                        </p:tgtEl>
                                        <p:attrNameLst>
                                          <p:attrName>ppt_x</p:attrName>
                                        </p:attrNameLst>
                                      </p:cBhvr>
                                      <p:tavLst>
                                        <p:tav tm="0">
                                          <p:val>
                                            <p:strVal val="#ppt_x"/>
                                          </p:val>
                                        </p:tav>
                                        <p:tav tm="100000">
                                          <p:val>
                                            <p:strVal val="#ppt_x"/>
                                          </p:val>
                                        </p:tav>
                                      </p:tavLst>
                                    </p:anim>
                                    <p:anim calcmode="lin" valueType="num">
                                      <p:cBhvr additive="base">
                                        <p:cTn id="137" dur="6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CFD7E8-3E67-4B9E-84F5-02C6EF42B2F1}"/>
              </a:ext>
            </a:extLst>
          </p:cNvPr>
          <p:cNvSpPr>
            <a:spLocks noGrp="1"/>
          </p:cNvSpPr>
          <p:nvPr>
            <p:ph type="title"/>
          </p:nvPr>
        </p:nvSpPr>
        <p:spPr>
          <a:xfrm>
            <a:off x="1514292" y="513612"/>
            <a:ext cx="9894133" cy="1031216"/>
          </a:xfrm>
        </p:spPr>
        <p:txBody>
          <a:bodyPr anchor="b">
            <a:normAutofit/>
          </a:bodyPr>
          <a:lstStyle/>
          <a:p>
            <a:r>
              <a:rPr lang="es-ES" b="1" dirty="0">
                <a:solidFill>
                  <a:srgbClr val="D6532B"/>
                </a:solidFill>
              </a:rPr>
              <a:t>MDT (Mendel </a:t>
            </a:r>
            <a:r>
              <a:rPr lang="es-ES" b="1" dirty="0" err="1">
                <a:solidFill>
                  <a:srgbClr val="D6532B"/>
                </a:solidFill>
              </a:rPr>
              <a:t>Development</a:t>
            </a:r>
            <a:r>
              <a:rPr lang="es-ES" b="1" dirty="0">
                <a:solidFill>
                  <a:srgbClr val="D6532B"/>
                </a:solidFill>
              </a:rPr>
              <a:t> Tool)</a:t>
            </a:r>
            <a:endParaRPr lang="en-US" b="1" dirty="0">
              <a:solidFill>
                <a:srgbClr val="D6532B"/>
              </a:solidFill>
            </a:endParaRPr>
          </a:p>
        </p:txBody>
      </p:sp>
      <p:pic>
        <p:nvPicPr>
          <p:cNvPr id="4101" name="Picture 2" descr="Resultado de imagen de Mendel development tool linux">
            <a:extLst>
              <a:ext uri="{FF2B5EF4-FFF2-40B4-BE49-F238E27FC236}">
                <a16:creationId xmlns:a16="http://schemas.microsoft.com/office/drawing/2014/main" id="{18F6B986-C656-49C0-AB3D-8118261745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01969" y="2226868"/>
            <a:ext cx="5069382" cy="2534691"/>
          </a:xfrm>
          <a:prstGeom prst="rect">
            <a:avLst/>
          </a:prstGeom>
          <a:noFill/>
          <a:extLst>
            <a:ext uri="{909E8E84-426E-40DD-AFC4-6F175D3DCCD1}">
              <a14:hiddenFill xmlns:a14="http://schemas.microsoft.com/office/drawing/2010/main">
                <a:solidFill>
                  <a:srgbClr val="FFFFFF"/>
                </a:solidFill>
              </a14:hiddenFill>
            </a:ext>
          </a:extLst>
        </p:spPr>
      </p:pic>
      <p:sp>
        <p:nvSpPr>
          <p:cNvPr id="4103" name="Content Placeholder 4102">
            <a:extLst>
              <a:ext uri="{FF2B5EF4-FFF2-40B4-BE49-F238E27FC236}">
                <a16:creationId xmlns:a16="http://schemas.microsoft.com/office/drawing/2014/main" id="{33E8C99A-9A36-4001-B2AA-265AD85EB998}"/>
              </a:ext>
            </a:extLst>
          </p:cNvPr>
          <p:cNvSpPr>
            <a:spLocks noGrp="1"/>
          </p:cNvSpPr>
          <p:nvPr>
            <p:ph idx="1"/>
          </p:nvPr>
        </p:nvSpPr>
        <p:spPr>
          <a:xfrm>
            <a:off x="7550553" y="2273251"/>
            <a:ext cx="4345524" cy="3387145"/>
          </a:xfrm>
        </p:spPr>
        <p:txBody>
          <a:bodyPr anchor="ctr">
            <a:normAutofit/>
          </a:bodyPr>
          <a:lstStyle/>
          <a:p>
            <a:pPr marL="0" indent="0">
              <a:buNone/>
            </a:pPr>
            <a:r>
              <a:rPr lang="es-ES" sz="2000" dirty="0">
                <a:solidFill>
                  <a:srgbClr val="D6532B"/>
                </a:solidFill>
                <a:latin typeface="Quicksand"/>
                <a:cs typeface="+mn-cs"/>
              </a:rPr>
              <a:t>Mendel </a:t>
            </a:r>
            <a:r>
              <a:rPr lang="es-ES" sz="2000" dirty="0" err="1">
                <a:solidFill>
                  <a:srgbClr val="D6532B"/>
                </a:solidFill>
                <a:latin typeface="Quicksand"/>
                <a:cs typeface="+mn-cs"/>
              </a:rPr>
              <a:t>Development</a:t>
            </a:r>
            <a:r>
              <a:rPr lang="es-ES" sz="2000" dirty="0">
                <a:solidFill>
                  <a:srgbClr val="D6532B"/>
                </a:solidFill>
                <a:latin typeface="Quicksand"/>
                <a:cs typeface="+mn-cs"/>
              </a:rPr>
              <a:t> Tool (</a:t>
            </a:r>
            <a:r>
              <a:rPr lang="es-ES" sz="2000" dirty="0" err="1">
                <a:solidFill>
                  <a:srgbClr val="D6532B"/>
                </a:solidFill>
                <a:latin typeface="Quicksand"/>
                <a:cs typeface="+mn-cs"/>
              </a:rPr>
              <a:t>mdt</a:t>
            </a:r>
            <a:r>
              <a:rPr lang="es-ES" sz="2000" dirty="0">
                <a:solidFill>
                  <a:srgbClr val="D6532B"/>
                </a:solidFill>
                <a:latin typeface="Quicksand"/>
                <a:cs typeface="+mn-cs"/>
              </a:rPr>
              <a:t>) </a:t>
            </a:r>
          </a:p>
          <a:p>
            <a:r>
              <a:rPr lang="en-US" altLang="en-US" sz="2000" dirty="0">
                <a:solidFill>
                  <a:schemeClr val="bg2">
                    <a:lumMod val="50000"/>
                  </a:schemeClr>
                </a:solidFill>
                <a:latin typeface="Quicksand"/>
                <a:cs typeface="+mn-cs"/>
              </a:rPr>
              <a:t>Is a command-line tool that lets you communicate with a device running Mendel Linux</a:t>
            </a:r>
          </a:p>
          <a:p>
            <a:r>
              <a:rPr lang="en-US" altLang="en-US" sz="2000" dirty="0">
                <a:solidFill>
                  <a:schemeClr val="bg2">
                    <a:lumMod val="50000"/>
                  </a:schemeClr>
                </a:solidFill>
                <a:latin typeface="Quicksand"/>
                <a:cs typeface="+mn-cs"/>
              </a:rPr>
              <a:t> The ”</a:t>
            </a:r>
            <a:r>
              <a:rPr lang="en-US" altLang="en-US" sz="2000" dirty="0" err="1">
                <a:solidFill>
                  <a:schemeClr val="bg2">
                    <a:lumMod val="50000"/>
                  </a:schemeClr>
                </a:solidFill>
                <a:latin typeface="Quicksand"/>
                <a:cs typeface="+mn-cs"/>
              </a:rPr>
              <a:t>mdt</a:t>
            </a:r>
            <a:r>
              <a:rPr lang="en-US" altLang="en-US" sz="2000" dirty="0">
                <a:solidFill>
                  <a:schemeClr val="bg2">
                    <a:lumMod val="50000"/>
                  </a:schemeClr>
                </a:solidFill>
                <a:latin typeface="Quicksand"/>
                <a:cs typeface="+mn-cs"/>
              </a:rPr>
              <a:t>” command facilitates a variety of device actions such as opening a shell, installing Debian packages, pushing and pulling files, and more. </a:t>
            </a:r>
          </a:p>
          <a:p>
            <a:endParaRPr lang="en-US" sz="2400" dirty="0"/>
          </a:p>
        </p:txBody>
      </p:sp>
    </p:spTree>
    <p:extLst>
      <p:ext uri="{BB962C8B-B14F-4D97-AF65-F5344CB8AC3E}">
        <p14:creationId xmlns:p14="http://schemas.microsoft.com/office/powerpoint/2010/main" val="265855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101"/>
                                        </p:tgtEl>
                                        <p:attrNameLst>
                                          <p:attrName>style.visibility</p:attrName>
                                        </p:attrNameLst>
                                      </p:cBhvr>
                                      <p:to>
                                        <p:strVal val="visible"/>
                                      </p:to>
                                    </p:set>
                                    <p:anim calcmode="lin" valueType="num">
                                      <p:cBhvr additive="base">
                                        <p:cTn id="12" dur="500" fill="hold"/>
                                        <p:tgtEl>
                                          <p:spTgt spid="4101"/>
                                        </p:tgtEl>
                                        <p:attrNameLst>
                                          <p:attrName>ppt_x</p:attrName>
                                        </p:attrNameLst>
                                      </p:cBhvr>
                                      <p:tavLst>
                                        <p:tav tm="0">
                                          <p:val>
                                            <p:strVal val="#ppt_x"/>
                                          </p:val>
                                        </p:tav>
                                        <p:tav tm="100000">
                                          <p:val>
                                            <p:strVal val="#ppt_x"/>
                                          </p:val>
                                        </p:tav>
                                      </p:tavLst>
                                    </p:anim>
                                    <p:anim calcmode="lin" valueType="num">
                                      <p:cBhvr additive="base">
                                        <p:cTn id="13" dur="500" fill="hold"/>
                                        <p:tgtEl>
                                          <p:spTgt spid="410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103">
                                            <p:txEl>
                                              <p:pRg st="0" end="0"/>
                                            </p:txEl>
                                          </p:spTgt>
                                        </p:tgtEl>
                                        <p:attrNameLst>
                                          <p:attrName>style.visibility</p:attrName>
                                        </p:attrNameLst>
                                      </p:cBhvr>
                                      <p:to>
                                        <p:strVal val="visible"/>
                                      </p:to>
                                    </p:set>
                                    <p:anim calcmode="lin" valueType="num">
                                      <p:cBhvr additive="base">
                                        <p:cTn id="17" dur="500" fill="hold"/>
                                        <p:tgtEl>
                                          <p:spTgt spid="410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03">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4103">
                                            <p:txEl>
                                              <p:pRg st="1" end="1"/>
                                            </p:txEl>
                                          </p:spTgt>
                                        </p:tgtEl>
                                        <p:attrNameLst>
                                          <p:attrName>style.visibility</p:attrName>
                                        </p:attrNameLst>
                                      </p:cBhvr>
                                      <p:to>
                                        <p:strVal val="visible"/>
                                      </p:to>
                                    </p:set>
                                    <p:anim calcmode="lin" valueType="num">
                                      <p:cBhvr additive="base">
                                        <p:cTn id="22" dur="500" fill="hold"/>
                                        <p:tgtEl>
                                          <p:spTgt spid="410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103">
                                            <p:txEl>
                                              <p:pRg st="1" end="1"/>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4103">
                                            <p:txEl>
                                              <p:pRg st="2" end="2"/>
                                            </p:txEl>
                                          </p:spTgt>
                                        </p:tgtEl>
                                        <p:attrNameLst>
                                          <p:attrName>style.visibility</p:attrName>
                                        </p:attrNameLst>
                                      </p:cBhvr>
                                      <p:to>
                                        <p:strVal val="visible"/>
                                      </p:to>
                                    </p:set>
                                    <p:anim calcmode="lin" valueType="num">
                                      <p:cBhvr additive="base">
                                        <p:cTn id="27" dur="500" fill="hold"/>
                                        <p:tgtEl>
                                          <p:spTgt spid="410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1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0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157FB-E473-407D-AABC-99DDE4599750}"/>
              </a:ext>
            </a:extLst>
          </p:cNvPr>
          <p:cNvSpPr>
            <a:spLocks noGrp="1"/>
          </p:cNvSpPr>
          <p:nvPr>
            <p:ph type="title"/>
          </p:nvPr>
        </p:nvSpPr>
        <p:spPr>
          <a:xfrm>
            <a:off x="1504017" y="1052004"/>
            <a:ext cx="9894133" cy="1053197"/>
          </a:xfrm>
        </p:spPr>
        <p:txBody>
          <a:bodyPr anchor="b">
            <a:normAutofit fontScale="90000"/>
          </a:bodyPr>
          <a:lstStyle/>
          <a:p>
            <a:r>
              <a:rPr lang="en-US" sz="4000" b="1" dirty="0">
                <a:solidFill>
                  <a:srgbClr val="D6532B"/>
                </a:solidFill>
              </a:rPr>
              <a:t>TensorFlow models on the Edge TPU</a:t>
            </a:r>
            <a:br>
              <a:rPr lang="en-US" sz="3400" dirty="0">
                <a:solidFill>
                  <a:srgbClr val="767171"/>
                </a:solidFill>
              </a:rPr>
            </a:br>
            <a:endParaRPr lang="en-US" sz="3400" dirty="0">
              <a:solidFill>
                <a:srgbClr val="767171"/>
              </a:solidFill>
            </a:endParaRPr>
          </a:p>
        </p:txBody>
      </p:sp>
      <p:pic>
        <p:nvPicPr>
          <p:cNvPr id="7172" name="Picture 4" descr="https://cloud.google.com/images/products/tpu/accelerated-machines.png?hl=es-419">
            <a:extLst>
              <a:ext uri="{FF2B5EF4-FFF2-40B4-BE49-F238E27FC236}">
                <a16:creationId xmlns:a16="http://schemas.microsoft.com/office/drawing/2014/main" id="{01DD5B73-2A51-4DAB-9600-0091C66FCC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04017" y="2105201"/>
            <a:ext cx="4916304" cy="30604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A6C32FF5-CF54-4256-A8C9-02FBDC457D21}"/>
              </a:ext>
            </a:extLst>
          </p:cNvPr>
          <p:cNvSpPr>
            <a:spLocks noGrp="1"/>
          </p:cNvSpPr>
          <p:nvPr>
            <p:ph idx="1"/>
          </p:nvPr>
        </p:nvSpPr>
        <p:spPr>
          <a:xfrm>
            <a:off x="6617667" y="1998323"/>
            <a:ext cx="4070316" cy="4715838"/>
          </a:xfrm>
        </p:spPr>
        <p:txBody>
          <a:bodyPr anchor="ctr">
            <a:normAutofit fontScale="92500" lnSpcReduction="10000"/>
          </a:bodyPr>
          <a:lstStyle/>
          <a:p>
            <a:pPr marL="0" indent="0">
              <a:buNone/>
            </a:pPr>
            <a:r>
              <a:rPr lang="en-US" sz="2400" dirty="0">
                <a:solidFill>
                  <a:srgbClr val="FF5E4D"/>
                </a:solidFill>
              </a:rPr>
              <a:t>What is TPU?</a:t>
            </a:r>
          </a:p>
          <a:p>
            <a:pPr lvl="1"/>
            <a:r>
              <a:rPr lang="en-US" sz="2000" dirty="0">
                <a:solidFill>
                  <a:srgbClr val="767171"/>
                </a:solidFill>
              </a:rPr>
              <a:t>Tensor Preprocessor Unit</a:t>
            </a:r>
          </a:p>
          <a:p>
            <a:pPr lvl="1"/>
            <a:endParaRPr lang="en-US" sz="2000" dirty="0">
              <a:solidFill>
                <a:srgbClr val="767171"/>
              </a:solidFill>
            </a:endParaRPr>
          </a:p>
          <a:p>
            <a:pPr marL="0" indent="0">
              <a:buNone/>
            </a:pPr>
            <a:r>
              <a:rPr lang="en-US" sz="2400" dirty="0">
                <a:solidFill>
                  <a:srgbClr val="FF5E4D"/>
                </a:solidFill>
              </a:rPr>
              <a:t>What is Edge TPU?</a:t>
            </a:r>
          </a:p>
          <a:p>
            <a:pPr lvl="1"/>
            <a:r>
              <a:rPr lang="en-US" sz="2000" dirty="0">
                <a:solidFill>
                  <a:srgbClr val="767171"/>
                </a:solidFill>
              </a:rPr>
              <a:t>Google chip designed to run machine learning (ML) models for </a:t>
            </a:r>
            <a:r>
              <a:rPr lang="en-US" sz="2000" dirty="0">
                <a:solidFill>
                  <a:srgbClr val="767171"/>
                </a:solidFill>
                <a:hlinkClick r:id="rId4" tooltip="Edge computing">
                  <a:extLst>
                    <a:ext uri="{A12FA001-AC4F-418D-AE19-62706E023703}">
                      <ahyp:hlinkClr xmlns:ahyp="http://schemas.microsoft.com/office/drawing/2018/hyperlinkcolor" val="tx"/>
                    </a:ext>
                  </a:extLst>
                </a:hlinkClick>
              </a:rPr>
              <a:t>edge computing</a:t>
            </a:r>
            <a:r>
              <a:rPr lang="en-US" sz="2000" dirty="0">
                <a:solidFill>
                  <a:srgbClr val="767171"/>
                </a:solidFill>
              </a:rPr>
              <a:t>. Google Cloud bring us the possibility to use it.</a:t>
            </a:r>
          </a:p>
          <a:p>
            <a:pPr lvl="1"/>
            <a:r>
              <a:rPr lang="en-US" sz="2000" dirty="0">
                <a:solidFill>
                  <a:srgbClr val="767171"/>
                </a:solidFill>
              </a:rPr>
              <a:t>The Edge TPU can execute deep feed-forward neural networks such as convolutional neural networks (CNN). </a:t>
            </a:r>
          </a:p>
          <a:p>
            <a:pPr lvl="1"/>
            <a:r>
              <a:rPr lang="en-US" sz="2000" dirty="0">
                <a:solidFill>
                  <a:srgbClr val="767171"/>
                </a:solidFill>
              </a:rPr>
              <a:t>It supports only TensorFlow Lite models that are fully 8-bit quantized and then compiled specifically for the Edge TPU.</a:t>
            </a:r>
          </a:p>
          <a:p>
            <a:endParaRPr lang="en-US" sz="2400" dirty="0"/>
          </a:p>
        </p:txBody>
      </p:sp>
    </p:spTree>
    <p:extLst>
      <p:ext uri="{BB962C8B-B14F-4D97-AF65-F5344CB8AC3E}">
        <p14:creationId xmlns:p14="http://schemas.microsoft.com/office/powerpoint/2010/main" val="12733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172"/>
                                        </p:tgtEl>
                                        <p:attrNameLst>
                                          <p:attrName>style.visibility</p:attrName>
                                        </p:attrNameLst>
                                      </p:cBhvr>
                                      <p:to>
                                        <p:strVal val="visible"/>
                                      </p:to>
                                    </p:set>
                                    <p:anim calcmode="lin" valueType="num">
                                      <p:cBhvr additive="base">
                                        <p:cTn id="12" dur="500" fill="hold"/>
                                        <p:tgtEl>
                                          <p:spTgt spid="7172"/>
                                        </p:tgtEl>
                                        <p:attrNameLst>
                                          <p:attrName>ppt_x</p:attrName>
                                        </p:attrNameLst>
                                      </p:cBhvr>
                                      <p:tavLst>
                                        <p:tav tm="0">
                                          <p:val>
                                            <p:strVal val="#ppt_x"/>
                                          </p:val>
                                        </p:tav>
                                        <p:tav tm="100000">
                                          <p:val>
                                            <p:strVal val="#ppt_x"/>
                                          </p:val>
                                        </p:tav>
                                      </p:tavLst>
                                    </p:anim>
                                    <p:anim calcmode="lin" valueType="num">
                                      <p:cBhvr additive="base">
                                        <p:cTn id="13" dur="500" fill="hold"/>
                                        <p:tgtEl>
                                          <p:spTgt spid="717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 calcmode="lin" valueType="num">
                                      <p:cBhvr additive="base">
                                        <p:cTn id="2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 calcmode="lin" valueType="num">
                                      <p:cBhvr additive="base">
                                        <p:cTn id="2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 calcmode="lin" valueType="num">
                                      <p:cBhvr additive="base">
                                        <p:cTn id="3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 calcmode="lin" valueType="num">
                                      <p:cBhvr additive="base">
                                        <p:cTn id="4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3DB7BB-EE8A-486B-A3A0-53699696451B}"/>
              </a:ext>
            </a:extLst>
          </p:cNvPr>
          <p:cNvSpPr>
            <a:spLocks noGrp="1"/>
          </p:cNvSpPr>
          <p:nvPr>
            <p:ph type="title"/>
          </p:nvPr>
        </p:nvSpPr>
        <p:spPr/>
        <p:txBody>
          <a:bodyPr/>
          <a:lstStyle/>
          <a:p>
            <a:r>
              <a:rPr lang="en-US" b="1" dirty="0">
                <a:solidFill>
                  <a:srgbClr val="D6532B"/>
                </a:solidFill>
              </a:rPr>
              <a:t>TensorFlow models on the Edge TPU</a:t>
            </a:r>
          </a:p>
        </p:txBody>
      </p:sp>
      <p:pic>
        <p:nvPicPr>
          <p:cNvPr id="4" name="Picture 2" descr="https://coral.withgoogle.com/static/docs/images/edgetpu/compile-workflow.png">
            <a:extLst>
              <a:ext uri="{FF2B5EF4-FFF2-40B4-BE49-F238E27FC236}">
                <a16:creationId xmlns:a16="http://schemas.microsoft.com/office/drawing/2014/main" id="{9185A629-922D-4146-AEBB-99F2CA8259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57635" y="1825625"/>
            <a:ext cx="987673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4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oral.withgoogle.com/static/docs/images/edgetpu/compile-tflite-to-edgetpu.png">
            <a:extLst>
              <a:ext uri="{FF2B5EF4-FFF2-40B4-BE49-F238E27FC236}">
                <a16:creationId xmlns:a16="http://schemas.microsoft.com/office/drawing/2014/main" id="{0108DA97-A143-4D42-98D7-A23D8DE58E9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492658" y="643467"/>
            <a:ext cx="720668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1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60C2-EB6E-43B3-917F-BC69E6EF34D8}"/>
              </a:ext>
            </a:extLst>
          </p:cNvPr>
          <p:cNvSpPr>
            <a:spLocks noGrp="1"/>
          </p:cNvSpPr>
          <p:nvPr>
            <p:ph type="title"/>
          </p:nvPr>
        </p:nvSpPr>
        <p:spPr>
          <a:xfrm>
            <a:off x="331409" y="446926"/>
            <a:ext cx="11018520" cy="553998"/>
          </a:xfrm>
        </p:spPr>
        <p:txBody>
          <a:bodyPr/>
          <a:lstStyle/>
          <a:p>
            <a:r>
              <a:rPr lang="en-US" b="1" dirty="0">
                <a:solidFill>
                  <a:srgbClr val="D6532B"/>
                </a:solidFill>
              </a:rPr>
              <a:t>TPU COMPILER</a:t>
            </a:r>
          </a:p>
        </p:txBody>
      </p:sp>
      <p:pic>
        <p:nvPicPr>
          <p:cNvPr id="6" name="Picture 5" descr="A screenshot of a cell phone&#10;&#10;Description automatically generated">
            <a:extLst>
              <a:ext uri="{FF2B5EF4-FFF2-40B4-BE49-F238E27FC236}">
                <a16:creationId xmlns:a16="http://schemas.microsoft.com/office/drawing/2014/main" id="{D3D8A12F-68D4-44FB-906C-A4585B7A7D85}"/>
              </a:ext>
            </a:extLst>
          </p:cNvPr>
          <p:cNvPicPr>
            <a:picLocks noChangeAspect="1"/>
          </p:cNvPicPr>
          <p:nvPr/>
        </p:nvPicPr>
        <p:blipFill>
          <a:blip r:embed="rId3"/>
          <a:stretch>
            <a:fillRect/>
          </a:stretch>
        </p:blipFill>
        <p:spPr>
          <a:xfrm>
            <a:off x="178085" y="1166118"/>
            <a:ext cx="11733088" cy="4746660"/>
          </a:xfrm>
          <a:prstGeom prst="rect">
            <a:avLst/>
          </a:prstGeom>
        </p:spPr>
      </p:pic>
    </p:spTree>
    <p:extLst>
      <p:ext uri="{BB962C8B-B14F-4D97-AF65-F5344CB8AC3E}">
        <p14:creationId xmlns:p14="http://schemas.microsoft.com/office/powerpoint/2010/main" val="2211483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2E8D3F9-306C-46C5-A529-A1A8B4264AD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38350"/>
            <a:ext cx="76200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042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endParaRPr lang="es-ES" dirty="0"/>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r>
              <a:rPr lang="es-ES" dirty="0"/>
              <a:t>CI/CD Raspberry Pi</a:t>
            </a:r>
          </a:p>
        </p:txBody>
      </p:sp>
    </p:spTree>
    <p:extLst>
      <p:ext uri="{BB962C8B-B14F-4D97-AF65-F5344CB8AC3E}">
        <p14:creationId xmlns:p14="http://schemas.microsoft.com/office/powerpoint/2010/main" val="145181633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06C8-6AB4-4E86-B2BA-6AF870101F5E}"/>
              </a:ext>
            </a:extLst>
          </p:cNvPr>
          <p:cNvSpPr>
            <a:spLocks noGrp="1"/>
          </p:cNvSpPr>
          <p:nvPr>
            <p:ph type="title"/>
          </p:nvPr>
        </p:nvSpPr>
        <p:spPr>
          <a:xfrm>
            <a:off x="691004" y="416104"/>
            <a:ext cx="11018520" cy="553998"/>
          </a:xfrm>
        </p:spPr>
        <p:txBody>
          <a:bodyPr/>
          <a:lstStyle/>
          <a:p>
            <a:r>
              <a:rPr lang="en-US" b="1" dirty="0">
                <a:solidFill>
                  <a:srgbClr val="D6532B"/>
                </a:solidFill>
              </a:rPr>
              <a:t>CI/CD</a:t>
            </a:r>
          </a:p>
        </p:txBody>
      </p:sp>
      <p:pic>
        <p:nvPicPr>
          <p:cNvPr id="10242" name="Picture 2">
            <a:extLst>
              <a:ext uri="{FF2B5EF4-FFF2-40B4-BE49-F238E27FC236}">
                <a16:creationId xmlns:a16="http://schemas.microsoft.com/office/drawing/2014/main" id="{556099AB-8A6D-4011-B0BC-A18E56C122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278" b="37161"/>
          <a:stretch/>
        </p:blipFill>
        <p:spPr bwMode="auto">
          <a:xfrm>
            <a:off x="1455505" y="1518406"/>
            <a:ext cx="7678220" cy="28789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n relacionada">
            <a:extLst>
              <a:ext uri="{FF2B5EF4-FFF2-40B4-BE49-F238E27FC236}">
                <a16:creationId xmlns:a16="http://schemas.microsoft.com/office/drawing/2014/main" id="{A03DEC92-8FCE-4587-8C52-89F00D1CF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887" y="4468684"/>
            <a:ext cx="514906" cy="51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02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7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081188"/>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4180"/>
            <a:ext cx="4572000" cy="1056315"/>
          </a:xfrm>
        </p:spPr>
        <p:txBody>
          <a:bodyPr/>
          <a:lstStyle/>
          <a:p>
            <a:r>
              <a:rPr lang="es-ES" dirty="0"/>
              <a:t>Madrid</a:t>
            </a:r>
            <a:br>
              <a:rPr lang="es-ES" dirty="0"/>
            </a:br>
            <a:r>
              <a:rPr lang="es-ES" dirty="0"/>
              <a:t>13 </a:t>
            </a:r>
            <a:r>
              <a:rPr lang="es-ES" dirty="0" err="1"/>
              <a:t>December</a:t>
            </a:r>
            <a:r>
              <a:rPr lang="es-ES" dirty="0"/>
              <a:t> 2019</a:t>
            </a:r>
          </a:p>
        </p:txBody>
      </p:sp>
    </p:spTree>
    <p:extLst>
      <p:ext uri="{BB962C8B-B14F-4D97-AF65-F5344CB8AC3E}">
        <p14:creationId xmlns:p14="http://schemas.microsoft.com/office/powerpoint/2010/main" val="358393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a:t>AGENDA</a:t>
            </a:r>
          </a:p>
        </p:txBody>
      </p:sp>
    </p:spTree>
    <p:extLst>
      <p:ext uri="{BB962C8B-B14F-4D97-AF65-F5344CB8AC3E}">
        <p14:creationId xmlns:p14="http://schemas.microsoft.com/office/powerpoint/2010/main" val="43282513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3">
            <a:extLst>
              <a:ext uri="{FF2B5EF4-FFF2-40B4-BE49-F238E27FC236}">
                <a16:creationId xmlns:a16="http://schemas.microsoft.com/office/drawing/2014/main" id="{9DC57871-A15B-44F0-9A95-93B575424BD7}"/>
              </a:ext>
            </a:extLst>
          </p:cNvPr>
          <p:cNvSpPr txBox="1"/>
          <p:nvPr/>
        </p:nvSpPr>
        <p:spPr>
          <a:xfrm>
            <a:off x="663537" y="1342655"/>
            <a:ext cx="4941015" cy="1732782"/>
          </a:xfrm>
          <a:prstGeom prst="rect">
            <a:avLst/>
          </a:prstGeom>
          <a:noFill/>
        </p:spPr>
        <p:txBody>
          <a:bodyPr wrap="square" rtlCol="0">
            <a:spAutoFit/>
          </a:bodyPr>
          <a:lstStyle/>
          <a:p>
            <a:pPr defTabSz="932742">
              <a:spcBef>
                <a:spcPct val="0"/>
              </a:spcBef>
            </a:pPr>
            <a:r>
              <a:rPr lang="es-ES" sz="3600" b="1" spc="-50" dirty="0">
                <a:ln w="3175">
                  <a:noFill/>
                </a:ln>
                <a:solidFill>
                  <a:srgbClr val="D6532B"/>
                </a:solidFill>
                <a:latin typeface="Quicksand"/>
                <a:cs typeface="Segoe UI" panose="020B0502040204020203" pitchFamily="34" charset="0"/>
              </a:rPr>
              <a:t>¿Que es la Cuantización</a:t>
            </a:r>
            <a:r>
              <a:rPr lang="en-US" sz="3600" b="1" spc="-50" dirty="0">
                <a:ln w="3175">
                  <a:noFill/>
                </a:ln>
                <a:solidFill>
                  <a:srgbClr val="D6532B"/>
                </a:solidFill>
                <a:latin typeface="Quicksand"/>
                <a:cs typeface="Segoe UI" panose="020B0502040204020203" pitchFamily="34" charset="0"/>
              </a:rPr>
              <a:t>?</a:t>
            </a:r>
          </a:p>
          <a:p>
            <a:pPr marL="742950" lvl="1" indent="-285750">
              <a:buFont typeface="Arial" panose="020B0604020202020204" pitchFamily="34" charset="0"/>
              <a:buChar char="•"/>
            </a:pPr>
            <a:r>
              <a:rPr lang="en-US" dirty="0" err="1">
                <a:solidFill>
                  <a:schemeClr val="bg2">
                    <a:lumMod val="50000"/>
                  </a:schemeClr>
                </a:solidFill>
                <a:latin typeface="Quicksand"/>
              </a:rPr>
              <a:t>Tensorflow</a:t>
            </a:r>
            <a:r>
              <a:rPr lang="en-US" dirty="0">
                <a:solidFill>
                  <a:schemeClr val="bg2">
                    <a:lumMod val="50000"/>
                  </a:schemeClr>
                </a:solidFill>
                <a:latin typeface="Quicksand"/>
              </a:rPr>
              <a:t> Lite (Post-training quantization</a:t>
            </a:r>
          </a:p>
          <a:p>
            <a:pPr marL="742950" lvl="1" indent="-285750">
              <a:buFont typeface="Arial" panose="020B0604020202020204" pitchFamily="34" charset="0"/>
              <a:buChar char="•"/>
            </a:pPr>
            <a:r>
              <a:rPr lang="en-US" dirty="0">
                <a:solidFill>
                  <a:schemeClr val="bg2">
                    <a:lumMod val="50000"/>
                  </a:schemeClr>
                </a:solidFill>
                <a:latin typeface="Quicksand"/>
              </a:rPr>
              <a:t>Quantization-aware training</a:t>
            </a:r>
          </a:p>
          <a:p>
            <a:pPr marL="742950" lvl="1" indent="-285750">
              <a:buFont typeface="Arial" panose="020B0604020202020204" pitchFamily="34" charset="0"/>
              <a:buChar char="•"/>
            </a:pPr>
            <a:r>
              <a:rPr lang="en-US" dirty="0">
                <a:solidFill>
                  <a:schemeClr val="bg2">
                    <a:lumMod val="50000"/>
                  </a:schemeClr>
                </a:solidFill>
                <a:latin typeface="Quicksand"/>
              </a:rPr>
              <a:t>Model Optimization</a:t>
            </a:r>
          </a:p>
          <a:p>
            <a:pPr marL="742950" lvl="1" indent="-285750">
              <a:buFont typeface="Arial" panose="020B0604020202020204" pitchFamily="34" charset="0"/>
              <a:buChar char="•"/>
            </a:pPr>
            <a:r>
              <a:rPr lang="en-US" dirty="0" err="1">
                <a:solidFill>
                  <a:schemeClr val="bg2">
                    <a:lumMod val="50000"/>
                  </a:schemeClr>
                </a:solidFill>
                <a:latin typeface="Quicksand"/>
              </a:rPr>
              <a:t>Requisitos</a:t>
            </a:r>
            <a:r>
              <a:rPr lang="en-US" dirty="0">
                <a:solidFill>
                  <a:schemeClr val="bg2">
                    <a:lumMod val="50000"/>
                  </a:schemeClr>
                </a:solidFill>
                <a:latin typeface="Quicksand"/>
              </a:rPr>
              <a:t> TF Lite</a:t>
            </a:r>
          </a:p>
        </p:txBody>
      </p:sp>
      <p:sp>
        <p:nvSpPr>
          <p:cNvPr id="7" name="CuadroTexto 7">
            <a:extLst>
              <a:ext uri="{FF2B5EF4-FFF2-40B4-BE49-F238E27FC236}">
                <a16:creationId xmlns:a16="http://schemas.microsoft.com/office/drawing/2014/main" id="{D54057E2-F488-4E53-8B02-ADD5AEA453A4}"/>
              </a:ext>
            </a:extLst>
          </p:cNvPr>
          <p:cNvSpPr txBox="1"/>
          <p:nvPr/>
        </p:nvSpPr>
        <p:spPr>
          <a:xfrm>
            <a:off x="663537" y="3343624"/>
            <a:ext cx="7699625" cy="1732782"/>
          </a:xfrm>
          <a:prstGeom prst="rect">
            <a:avLst/>
          </a:prstGeom>
          <a:noFill/>
        </p:spPr>
        <p:txBody>
          <a:bodyPr wrap="square" rtlCol="0">
            <a:spAutoFit/>
          </a:bodyPr>
          <a:lstStyle/>
          <a:p>
            <a:pPr defTabSz="932742">
              <a:spcBef>
                <a:spcPct val="0"/>
              </a:spcBef>
            </a:pPr>
            <a:r>
              <a:rPr lang="es-ES" sz="3600" b="1" spc="-50" dirty="0">
                <a:ln w="3175">
                  <a:noFill/>
                </a:ln>
                <a:solidFill>
                  <a:srgbClr val="D6532B"/>
                </a:solidFill>
                <a:latin typeface="Quicksand" pitchFamily="2" charset="0"/>
                <a:cs typeface="Segoe UI" panose="020B0502040204020203" pitchFamily="34" charset="0"/>
              </a:rPr>
              <a:t>Coral Dev </a:t>
            </a:r>
            <a:r>
              <a:rPr lang="es-ES" sz="3600" b="1" spc="-50" dirty="0" err="1">
                <a:ln w="3175">
                  <a:noFill/>
                </a:ln>
                <a:solidFill>
                  <a:srgbClr val="D6532B"/>
                </a:solidFill>
                <a:latin typeface="Quicksand" pitchFamily="2" charset="0"/>
                <a:cs typeface="Segoe UI" panose="020B0502040204020203" pitchFamily="34" charset="0"/>
              </a:rPr>
              <a:t>Board</a:t>
            </a:r>
            <a:endParaRPr lang="es-ES" sz="3600" b="1" spc="-50" dirty="0">
              <a:ln w="3175">
                <a:noFill/>
              </a:ln>
              <a:solidFill>
                <a:srgbClr val="D6532B"/>
              </a:solidFill>
              <a:latin typeface="Quicksand" pitchFamily="2" charset="0"/>
              <a:cs typeface="Segoe UI" panose="020B0502040204020203" pitchFamily="34" charset="0"/>
            </a:endParaRPr>
          </a:p>
          <a:p>
            <a:pPr marL="742950" lvl="1" indent="-285750">
              <a:buFont typeface="Arial" panose="020B0604020202020204" pitchFamily="34" charset="0"/>
              <a:buChar char="•"/>
            </a:pPr>
            <a:r>
              <a:rPr lang="en-US" dirty="0">
                <a:solidFill>
                  <a:schemeClr val="bg2">
                    <a:lumMod val="50000"/>
                  </a:schemeClr>
                </a:solidFill>
                <a:latin typeface="Quicksand"/>
              </a:rPr>
              <a:t>Dev Board and Accelerator</a:t>
            </a:r>
          </a:p>
          <a:p>
            <a:pPr marL="742950" lvl="1" indent="-285750">
              <a:buFont typeface="Arial" panose="020B0604020202020204" pitchFamily="34" charset="0"/>
              <a:buChar char="•"/>
            </a:pPr>
            <a:r>
              <a:rPr lang="en-US" dirty="0">
                <a:solidFill>
                  <a:schemeClr val="bg2">
                    <a:lumMod val="50000"/>
                  </a:schemeClr>
                </a:solidFill>
                <a:latin typeface="Quicksand"/>
              </a:rPr>
              <a:t>MDT Flash</a:t>
            </a:r>
          </a:p>
          <a:p>
            <a:pPr marL="742950" lvl="1" indent="-285750">
              <a:buFont typeface="Arial" panose="020B0604020202020204" pitchFamily="34" charset="0"/>
              <a:buChar char="•"/>
            </a:pPr>
            <a:r>
              <a:rPr lang="es-ES" dirty="0">
                <a:solidFill>
                  <a:schemeClr val="bg2">
                    <a:lumMod val="50000"/>
                  </a:schemeClr>
                </a:solidFill>
                <a:latin typeface="Quicksand"/>
              </a:rPr>
              <a:t>Características</a:t>
            </a:r>
          </a:p>
          <a:p>
            <a:pPr marL="742950" lvl="1" indent="-285750">
              <a:buFont typeface="Arial" panose="020B0604020202020204" pitchFamily="34" charset="0"/>
              <a:buChar char="•"/>
            </a:pPr>
            <a:r>
              <a:rPr lang="en-US" dirty="0">
                <a:solidFill>
                  <a:schemeClr val="bg2">
                    <a:lumMod val="50000"/>
                  </a:schemeClr>
                </a:solidFill>
                <a:latin typeface="Quicksand"/>
              </a:rPr>
              <a:t>¿Que es TPU?</a:t>
            </a:r>
          </a:p>
        </p:txBody>
      </p:sp>
      <p:pic>
        <p:nvPicPr>
          <p:cNvPr id="8" name="Gráfico 6">
            <a:extLst>
              <a:ext uri="{FF2B5EF4-FFF2-40B4-BE49-F238E27FC236}">
                <a16:creationId xmlns:a16="http://schemas.microsoft.com/office/drawing/2014/main" id="{C6CC5ADB-E26A-46D8-8CDE-CBFC141D80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6885" y="1615866"/>
            <a:ext cx="5551577" cy="3732153"/>
          </a:xfrm>
          <a:prstGeom prst="rect">
            <a:avLst/>
          </a:prstGeom>
        </p:spPr>
      </p:pic>
    </p:spTree>
    <p:extLst>
      <p:ext uri="{BB962C8B-B14F-4D97-AF65-F5344CB8AC3E}">
        <p14:creationId xmlns:p14="http://schemas.microsoft.com/office/powerpoint/2010/main" val="133983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CDB7-0680-4D0B-9F8F-19CA01145D5C}"/>
              </a:ext>
            </a:extLst>
          </p:cNvPr>
          <p:cNvSpPr>
            <a:spLocks noGrp="1"/>
          </p:cNvSpPr>
          <p:nvPr>
            <p:ph type="title"/>
          </p:nvPr>
        </p:nvSpPr>
        <p:spPr/>
        <p:txBody>
          <a:bodyPr/>
          <a:lstStyle/>
          <a:p>
            <a:endParaRPr lang="en-US" dirty="0"/>
          </a:p>
        </p:txBody>
      </p:sp>
      <p:sp>
        <p:nvSpPr>
          <p:cNvPr id="3" name="CuadroTexto 4">
            <a:extLst>
              <a:ext uri="{FF2B5EF4-FFF2-40B4-BE49-F238E27FC236}">
                <a16:creationId xmlns:a16="http://schemas.microsoft.com/office/drawing/2014/main" id="{6716FC03-4318-4F4A-82FA-A078BB1CC408}"/>
              </a:ext>
            </a:extLst>
          </p:cNvPr>
          <p:cNvSpPr txBox="1"/>
          <p:nvPr/>
        </p:nvSpPr>
        <p:spPr>
          <a:xfrm>
            <a:off x="776554" y="1713079"/>
            <a:ext cx="6431280" cy="2276008"/>
          </a:xfrm>
          <a:prstGeom prst="rect">
            <a:avLst/>
          </a:prstGeom>
          <a:noFill/>
        </p:spPr>
        <p:txBody>
          <a:bodyPr wrap="square" rtlCol="0">
            <a:spAutoFit/>
          </a:bodyPr>
          <a:lstStyle/>
          <a:p>
            <a:r>
              <a:rPr lang="en-US" sz="3600" b="1" spc="-50" dirty="0">
                <a:ln w="3175">
                  <a:noFill/>
                </a:ln>
                <a:solidFill>
                  <a:srgbClr val="D6532B"/>
                </a:solidFill>
                <a:latin typeface="Quicksand" pitchFamily="2" charset="0"/>
                <a:cs typeface="Segoe UI" panose="020B0502040204020203" pitchFamily="34" charset="0"/>
              </a:rPr>
              <a:t>Demo 1</a:t>
            </a:r>
          </a:p>
          <a:p>
            <a:pPr marL="742950" lvl="1" indent="-285750">
              <a:buFont typeface="Arial" panose="020B0604020202020204" pitchFamily="34" charset="0"/>
              <a:buChar char="•"/>
            </a:pPr>
            <a:r>
              <a:rPr lang="en-US" dirty="0">
                <a:solidFill>
                  <a:schemeClr val="bg2">
                    <a:lumMod val="50000"/>
                  </a:schemeClr>
                </a:solidFill>
                <a:latin typeface="Quicksand"/>
              </a:rPr>
              <a:t>Glyphs Paper Dataset</a:t>
            </a:r>
          </a:p>
          <a:p>
            <a:pPr marL="742950" lvl="1" indent="-285750">
              <a:buFont typeface="Arial" panose="020B0604020202020204" pitchFamily="34" charset="0"/>
              <a:buChar char="•"/>
            </a:pPr>
            <a:r>
              <a:rPr lang="en-US" dirty="0" err="1">
                <a:solidFill>
                  <a:schemeClr val="bg2">
                    <a:lumMod val="50000"/>
                  </a:schemeClr>
                </a:solidFill>
                <a:latin typeface="Quicksand"/>
              </a:rPr>
              <a:t>Mobilenet</a:t>
            </a:r>
            <a:r>
              <a:rPr lang="en-US" dirty="0">
                <a:solidFill>
                  <a:schemeClr val="bg2">
                    <a:lumMod val="50000"/>
                  </a:schemeClr>
                </a:solidFill>
                <a:latin typeface="Quicksand"/>
              </a:rPr>
              <a:t> V2</a:t>
            </a:r>
          </a:p>
          <a:p>
            <a:pPr marL="742950" lvl="1" indent="-285750">
              <a:buFont typeface="Arial" panose="020B0604020202020204" pitchFamily="34" charset="0"/>
              <a:buChar char="•"/>
            </a:pPr>
            <a:r>
              <a:rPr lang="es-ES" dirty="0">
                <a:solidFill>
                  <a:schemeClr val="bg2">
                    <a:lumMod val="50000"/>
                  </a:schemeClr>
                </a:solidFill>
                <a:latin typeface="Quicksand"/>
              </a:rPr>
              <a:t>Training/Test</a:t>
            </a:r>
          </a:p>
          <a:p>
            <a:pPr marL="742950" lvl="1" indent="-285750">
              <a:buFont typeface="Arial" panose="020B0604020202020204" pitchFamily="34" charset="0"/>
              <a:buChar char="•"/>
            </a:pPr>
            <a:r>
              <a:rPr lang="es-ES" dirty="0">
                <a:solidFill>
                  <a:schemeClr val="bg2">
                    <a:lumMod val="50000"/>
                  </a:schemeClr>
                </a:solidFill>
                <a:latin typeface="Quicksand"/>
              </a:rPr>
              <a:t>Conversión </a:t>
            </a:r>
            <a:r>
              <a:rPr lang="es-ES" dirty="0" err="1">
                <a:solidFill>
                  <a:schemeClr val="bg2">
                    <a:lumMod val="50000"/>
                  </a:schemeClr>
                </a:solidFill>
                <a:latin typeface="Quicksand"/>
              </a:rPr>
              <a:t>TFLite</a:t>
            </a:r>
            <a:endParaRPr lang="es-ES" dirty="0">
              <a:solidFill>
                <a:schemeClr val="bg2">
                  <a:lumMod val="50000"/>
                </a:schemeClr>
              </a:solidFill>
              <a:latin typeface="Quicksand"/>
            </a:endParaRPr>
          </a:p>
          <a:p>
            <a:pPr marL="742950" lvl="1" indent="-285750">
              <a:buFont typeface="Arial" panose="020B0604020202020204" pitchFamily="34" charset="0"/>
              <a:buChar char="•"/>
            </a:pPr>
            <a:r>
              <a:rPr lang="es-ES" dirty="0">
                <a:solidFill>
                  <a:schemeClr val="bg2">
                    <a:lumMod val="50000"/>
                  </a:schemeClr>
                </a:solidFill>
                <a:latin typeface="Quicksand"/>
              </a:rPr>
              <a:t>Compilación Edge TPU</a:t>
            </a:r>
          </a:p>
          <a:p>
            <a:pPr marL="742950" lvl="1" indent="-285750">
              <a:buFont typeface="Arial" panose="020B0604020202020204" pitchFamily="34" charset="0"/>
              <a:buChar char="•"/>
            </a:pPr>
            <a:r>
              <a:rPr lang="es-ES" dirty="0">
                <a:solidFill>
                  <a:schemeClr val="bg2">
                    <a:lumMod val="50000"/>
                  </a:schemeClr>
                </a:solidFill>
                <a:latin typeface="Quicksand"/>
              </a:rPr>
              <a:t>Inferencia Coral Dev </a:t>
            </a:r>
            <a:r>
              <a:rPr lang="es-ES" dirty="0" err="1">
                <a:solidFill>
                  <a:schemeClr val="bg2">
                    <a:lumMod val="50000"/>
                  </a:schemeClr>
                </a:solidFill>
                <a:latin typeface="Quicksand"/>
              </a:rPr>
              <a:t>Board</a:t>
            </a:r>
            <a:r>
              <a:rPr lang="es-ES" dirty="0">
                <a:solidFill>
                  <a:schemeClr val="bg2">
                    <a:lumMod val="50000"/>
                  </a:schemeClr>
                </a:solidFill>
                <a:latin typeface="Quicksand"/>
              </a:rPr>
              <a:t> TPU </a:t>
            </a:r>
            <a:r>
              <a:rPr lang="es-ES" dirty="0" err="1">
                <a:solidFill>
                  <a:schemeClr val="bg2">
                    <a:lumMod val="50000"/>
                  </a:schemeClr>
                </a:solidFill>
                <a:latin typeface="Quicksand"/>
              </a:rPr>
              <a:t>Runtime</a:t>
            </a:r>
            <a:endParaRPr lang="es-ES" dirty="0">
              <a:solidFill>
                <a:schemeClr val="bg2">
                  <a:lumMod val="50000"/>
                </a:schemeClr>
              </a:solidFill>
              <a:latin typeface="Quicksand"/>
            </a:endParaRPr>
          </a:p>
        </p:txBody>
      </p:sp>
      <p:sp>
        <p:nvSpPr>
          <p:cNvPr id="4" name="CuadroTexto 4">
            <a:extLst>
              <a:ext uri="{FF2B5EF4-FFF2-40B4-BE49-F238E27FC236}">
                <a16:creationId xmlns:a16="http://schemas.microsoft.com/office/drawing/2014/main" id="{28FF5C44-378A-41F4-B888-CCD1105ACC9C}"/>
              </a:ext>
            </a:extLst>
          </p:cNvPr>
          <p:cNvSpPr txBox="1"/>
          <p:nvPr/>
        </p:nvSpPr>
        <p:spPr>
          <a:xfrm>
            <a:off x="776554" y="4127506"/>
            <a:ext cx="6431280" cy="917944"/>
          </a:xfrm>
          <a:prstGeom prst="rect">
            <a:avLst/>
          </a:prstGeom>
          <a:noFill/>
        </p:spPr>
        <p:txBody>
          <a:bodyPr wrap="square" rtlCol="0">
            <a:spAutoFit/>
          </a:bodyPr>
          <a:lstStyle/>
          <a:p>
            <a:r>
              <a:rPr lang="en-US" sz="3600" b="1" spc="-50" dirty="0">
                <a:ln w="3175">
                  <a:noFill/>
                </a:ln>
                <a:solidFill>
                  <a:srgbClr val="D6532B"/>
                </a:solidFill>
                <a:latin typeface="Quicksand" pitchFamily="2" charset="0"/>
                <a:cs typeface="Segoe UI" panose="020B0502040204020203" pitchFamily="34" charset="0"/>
              </a:rPr>
              <a:t>Demo 2</a:t>
            </a:r>
          </a:p>
          <a:p>
            <a:pPr marL="742950" lvl="1" indent="-285750">
              <a:buFont typeface="Arial" panose="020B0604020202020204" pitchFamily="34" charset="0"/>
              <a:buChar char="•"/>
            </a:pPr>
            <a:r>
              <a:rPr lang="en-US" dirty="0">
                <a:solidFill>
                  <a:schemeClr val="bg2">
                    <a:lumMod val="50000"/>
                  </a:schemeClr>
                </a:solidFill>
                <a:latin typeface="Quicksand"/>
              </a:rPr>
              <a:t>CI/CD Raspberry Pi (IoT Edge)</a:t>
            </a:r>
            <a:endParaRPr lang="es-ES" dirty="0">
              <a:solidFill>
                <a:schemeClr val="bg2">
                  <a:lumMod val="50000"/>
                </a:schemeClr>
              </a:solidFill>
              <a:latin typeface="Quicksand"/>
            </a:endParaRPr>
          </a:p>
        </p:txBody>
      </p:sp>
      <p:pic>
        <p:nvPicPr>
          <p:cNvPr id="6" name="Gráfico 6">
            <a:extLst>
              <a:ext uri="{FF2B5EF4-FFF2-40B4-BE49-F238E27FC236}">
                <a16:creationId xmlns:a16="http://schemas.microsoft.com/office/drawing/2014/main" id="{A1BAF0A3-FB21-4630-A7AC-C65A0167C5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76885" y="1615866"/>
            <a:ext cx="5551577" cy="3732153"/>
          </a:xfrm>
          <a:prstGeom prst="rect">
            <a:avLst/>
          </a:prstGeom>
        </p:spPr>
      </p:pic>
    </p:spTree>
    <p:extLst>
      <p:ext uri="{BB962C8B-B14F-4D97-AF65-F5344CB8AC3E}">
        <p14:creationId xmlns:p14="http://schemas.microsoft.com/office/powerpoint/2010/main" val="2899089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err="1"/>
              <a:t>Why</a:t>
            </a:r>
            <a:r>
              <a:rPr lang="es-ES" dirty="0"/>
              <a:t> do </a:t>
            </a:r>
            <a:r>
              <a:rPr lang="es-ES" dirty="0" err="1"/>
              <a:t>we</a:t>
            </a:r>
            <a:r>
              <a:rPr lang="es-ES" dirty="0"/>
              <a:t> </a:t>
            </a:r>
            <a:r>
              <a:rPr lang="es-ES" dirty="0" err="1"/>
              <a:t>care</a:t>
            </a:r>
            <a:r>
              <a:rPr lang="es-ES" dirty="0"/>
              <a:t>?</a:t>
            </a:r>
          </a:p>
        </p:txBody>
      </p:sp>
    </p:spTree>
    <p:extLst>
      <p:ext uri="{BB962C8B-B14F-4D97-AF65-F5344CB8AC3E}">
        <p14:creationId xmlns:p14="http://schemas.microsoft.com/office/powerpoint/2010/main" val="285036947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AF70-D596-4332-9498-B2A2DB0FAD84}"/>
              </a:ext>
            </a:extLst>
          </p:cNvPr>
          <p:cNvSpPr>
            <a:spLocks noGrp="1"/>
          </p:cNvSpPr>
          <p:nvPr>
            <p:ph type="title"/>
          </p:nvPr>
        </p:nvSpPr>
        <p:spPr>
          <a:xfrm>
            <a:off x="940206" y="446847"/>
            <a:ext cx="11018520" cy="553998"/>
          </a:xfrm>
        </p:spPr>
        <p:txBody>
          <a:bodyPr/>
          <a:lstStyle/>
          <a:p>
            <a:pPr defTabSz="914367"/>
            <a:r>
              <a:rPr lang="en-US" b="1" dirty="0">
                <a:solidFill>
                  <a:srgbClr val="D6532B"/>
                </a:solidFill>
              </a:rPr>
              <a:t>How it works?</a:t>
            </a:r>
          </a:p>
        </p:txBody>
      </p:sp>
      <p:pic>
        <p:nvPicPr>
          <p:cNvPr id="12290" name="Picture 2">
            <a:extLst>
              <a:ext uri="{FF2B5EF4-FFF2-40B4-BE49-F238E27FC236}">
                <a16:creationId xmlns:a16="http://schemas.microsoft.com/office/drawing/2014/main" id="{8A1FC51B-C3AC-4A4F-8FCA-5C1750AA5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276350"/>
            <a:ext cx="10201275"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9622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4" descr="Resultado de imagen de TF lite">
            <a:extLst>
              <a:ext uri="{FF2B5EF4-FFF2-40B4-BE49-F238E27FC236}">
                <a16:creationId xmlns:a16="http://schemas.microsoft.com/office/drawing/2014/main" id="{C3B3CBC4-1DD1-4A1B-8136-88A17192E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681037"/>
            <a:ext cx="5686425" cy="8781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s://cdn-images-1.medium.com/max/1000/0*Bt9qwKDjd1xi5RDd.">
            <a:extLst>
              <a:ext uri="{FF2B5EF4-FFF2-40B4-BE49-F238E27FC236}">
                <a16:creationId xmlns:a16="http://schemas.microsoft.com/office/drawing/2014/main" id="{19DB81CF-06BB-4AE3-A302-A2E85C6A3A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01825"/>
            <a:ext cx="471945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8">
            <a:extLst>
              <a:ext uri="{FF2B5EF4-FFF2-40B4-BE49-F238E27FC236}">
                <a16:creationId xmlns:a16="http://schemas.microsoft.com/office/drawing/2014/main" id="{18AEDC32-5F63-4B90-8AB2-C368C183ADE5}"/>
              </a:ext>
            </a:extLst>
          </p:cNvPr>
          <p:cNvSpPr txBox="1"/>
          <p:nvPr/>
        </p:nvSpPr>
        <p:spPr>
          <a:xfrm>
            <a:off x="838200" y="2337705"/>
            <a:ext cx="5021062" cy="2265236"/>
          </a:xfrm>
          <a:prstGeom prst="rect">
            <a:avLst/>
          </a:prstGeom>
          <a:noFill/>
        </p:spPr>
        <p:txBody>
          <a:bodyPr wrap="square" rtlCol="0">
            <a:spAutoFit/>
          </a:bodyPr>
          <a:lstStyle/>
          <a:p>
            <a:r>
              <a:rPr lang="en-US" dirty="0">
                <a:solidFill>
                  <a:schemeClr val="bg2">
                    <a:lumMod val="50000"/>
                  </a:schemeClr>
                </a:solidFill>
                <a:latin typeface="Quicksand"/>
              </a:rPr>
              <a:t>TensorFlow Lite is TensorFlow’s lightweight solution for mobile and embedded devices. </a:t>
            </a:r>
          </a:p>
          <a:p>
            <a:endParaRPr lang="en-US" dirty="0">
              <a:solidFill>
                <a:schemeClr val="bg2">
                  <a:lumMod val="50000"/>
                </a:schemeClr>
              </a:solidFill>
              <a:latin typeface="Quicksand"/>
            </a:endParaRPr>
          </a:p>
          <a:p>
            <a:r>
              <a:rPr lang="en-US" dirty="0">
                <a:solidFill>
                  <a:schemeClr val="bg2">
                    <a:lumMod val="50000"/>
                  </a:schemeClr>
                </a:solidFill>
                <a:latin typeface="Quicksand"/>
              </a:rPr>
              <a:t>It lets you run machine-learned models on mobile devices with low latency, so you can take advantage of them to do classification, regression or anything else you might want without necessarily incurring a round trip to a server.</a:t>
            </a:r>
          </a:p>
        </p:txBody>
      </p:sp>
    </p:spTree>
    <p:extLst>
      <p:ext uri="{BB962C8B-B14F-4D97-AF65-F5344CB8AC3E}">
        <p14:creationId xmlns:p14="http://schemas.microsoft.com/office/powerpoint/2010/main" val="26963592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ppt_x"/>
                                          </p:val>
                                        </p:tav>
                                        <p:tav tm="100000">
                                          <p:val>
                                            <p:strVal val="#ppt_x"/>
                                          </p:val>
                                        </p:tav>
                                      </p:tavLst>
                                    </p:anim>
                                    <p:anim calcmode="lin" valueType="num">
                                      <p:cBhvr additive="base">
                                        <p:cTn id="16" dur="7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4403E48C904144BECD1F9ABE6480B3" ma:contentTypeVersion="11" ma:contentTypeDescription="Create a new document." ma:contentTypeScope="" ma:versionID="afdc09163e33b1db02893fc7b1eb1a25">
  <xsd:schema xmlns:xsd="http://www.w3.org/2001/XMLSchema" xmlns:xs="http://www.w3.org/2001/XMLSchema" xmlns:p="http://schemas.microsoft.com/office/2006/metadata/properties" xmlns:ns3="2c3f3990-49c9-415f-916d-edec3268ccb1" xmlns:ns4="618f0e85-2694-4bbd-b8a3-084eca18b69c" targetNamespace="http://schemas.microsoft.com/office/2006/metadata/properties" ma:root="true" ma:fieldsID="853afd3d92b07dd5e0b030ddb4c041dc" ns3:_="" ns4:_="">
    <xsd:import namespace="2c3f3990-49c9-415f-916d-edec3268ccb1"/>
    <xsd:import namespace="618f0e85-2694-4bbd-b8a3-084eca18b69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3f3990-49c9-415f-916d-edec3268cc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8f0e85-2694-4bbd-b8a3-084eca18b69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A5827E0-5763-46E9-AB69-B98658E41F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3f3990-49c9-415f-916d-edec3268ccb1"/>
    <ds:schemaRef ds:uri="618f0e85-2694-4bbd-b8a3-084eca18b6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2163</TotalTime>
  <Words>1207</Words>
  <Application>Microsoft Office PowerPoint</Application>
  <PresentationFormat>Widescreen</PresentationFormat>
  <Paragraphs>163</Paragraphs>
  <Slides>30</Slides>
  <Notes>19</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30</vt:i4>
      </vt:variant>
    </vt:vector>
  </HeadingPairs>
  <TitlesOfParts>
    <vt:vector size="46" baseType="lpstr">
      <vt:lpstr>Arial</vt:lpstr>
      <vt:lpstr>Bebas Neue</vt:lpstr>
      <vt:lpstr>Calibri</vt:lpstr>
      <vt:lpstr>Calibri Light</vt:lpstr>
      <vt:lpstr>Consolas</vt:lpstr>
      <vt:lpstr>Gill Sans</vt:lpstr>
      <vt:lpstr>Myriad Pro</vt:lpstr>
      <vt:lpstr>Quicksand</vt:lpstr>
      <vt:lpstr>Segoe UI</vt:lpstr>
      <vt:lpstr>Segoe UI Semibold</vt:lpstr>
      <vt:lpstr>Wingdings</vt:lpstr>
      <vt:lpstr>White Template</vt:lpstr>
      <vt:lpstr>1_White Template</vt:lpstr>
      <vt:lpstr>2_White Template</vt:lpstr>
      <vt:lpstr>1_Tema de Office</vt:lpstr>
      <vt:lpstr>CorelDRAW</vt:lpstr>
      <vt:lpstr>Madrid 13 December 2019</vt:lpstr>
      <vt:lpstr>¿Qué es eso de cuantizar modelos?</vt:lpstr>
      <vt:lpstr>PowerPoint Presentation</vt:lpstr>
      <vt:lpstr>AGENDA</vt:lpstr>
      <vt:lpstr>PowerPoint Presentation</vt:lpstr>
      <vt:lpstr>PowerPoint Presentation</vt:lpstr>
      <vt:lpstr>Why do we care?</vt:lpstr>
      <vt:lpstr>How it works?</vt:lpstr>
      <vt:lpstr>PowerPoint Presentation</vt:lpstr>
      <vt:lpstr>Model Optimization</vt:lpstr>
      <vt:lpstr>Post-training quantization</vt:lpstr>
      <vt:lpstr>Quantization-aware training - Generating fully-quantized models </vt:lpstr>
      <vt:lpstr>Model requirements</vt:lpstr>
      <vt:lpstr>PowerPoint Presentation</vt:lpstr>
      <vt:lpstr>PowerPoint Presentation</vt:lpstr>
      <vt:lpstr>Dataset</vt:lpstr>
      <vt:lpstr>PowerPoint Presentation</vt:lpstr>
      <vt:lpstr>Mobilenet V1 Quantized</vt:lpstr>
      <vt:lpstr>PowerPoint Presentation</vt:lpstr>
      <vt:lpstr>Coral Dev Board</vt:lpstr>
      <vt:lpstr>Features</vt:lpstr>
      <vt:lpstr>MDT (Mendel Development Tool)</vt:lpstr>
      <vt:lpstr>TensorFlow models on the Edge TPU </vt:lpstr>
      <vt:lpstr>TensorFlow models on the Edge TPU</vt:lpstr>
      <vt:lpstr>PowerPoint Presentation</vt:lpstr>
      <vt:lpstr>TPU COMPILER</vt:lpstr>
      <vt:lpstr>PowerPoint Presentation</vt:lpstr>
      <vt:lpstr>PowerPoint Presentation</vt:lpstr>
      <vt:lpstr>CI/CD</vt:lpstr>
      <vt:lpstr>Madrid 13 December 2019</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Alexander González</cp:lastModifiedBy>
  <cp:revision>59</cp:revision>
  <dcterms:created xsi:type="dcterms:W3CDTF">2019-08-09T15:41:27Z</dcterms:created>
  <dcterms:modified xsi:type="dcterms:W3CDTF">2020-02-08T14:39:07Z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0x0101008C4403E48C904144BECD1F9ABE6480B3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